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 showSpecialPlsOnTitleSld="0">
  <p:sldMasterIdLst>
    <p:sldMasterId id="2147483684" r:id="rId3"/>
    <p:sldMasterId id="2147483685" r:id="rId4"/>
    <p:sldMasterId id="2147483686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</p:sldIdLst>
  <p:sldSz cy="6858000" cx="9144000"/>
  <p:notesSz cx="6794500" cy="9931400"/>
  <p:embeddedFontLst>
    <p:embeddedFont>
      <p:font typeface="PT Sans"/>
      <p:regular r:id="rId36"/>
      <p:bold r:id="rId37"/>
      <p:italic r:id="rId38"/>
      <p:boldItalic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4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3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font" Target="fonts/PTSans-bold.fntdata"/><Relationship Id="rId14" Type="http://schemas.openxmlformats.org/officeDocument/2006/relationships/slide" Target="slides/slide8.xml"/><Relationship Id="rId36" Type="http://schemas.openxmlformats.org/officeDocument/2006/relationships/font" Target="fonts/PTSans-regular.fntdata"/><Relationship Id="rId17" Type="http://schemas.openxmlformats.org/officeDocument/2006/relationships/slide" Target="slides/slide11.xml"/><Relationship Id="rId39" Type="http://schemas.openxmlformats.org/officeDocument/2006/relationships/font" Target="fonts/PTSans-boldItalic.fntdata"/><Relationship Id="rId16" Type="http://schemas.openxmlformats.org/officeDocument/2006/relationships/slide" Target="slides/slide10.xml"/><Relationship Id="rId38" Type="http://schemas.openxmlformats.org/officeDocument/2006/relationships/font" Target="fonts/PTSans-italic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1132625" y="744850"/>
            <a:ext cx="4529875" cy="3724275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79450" y="4717400"/>
            <a:ext cx="5435599" cy="446912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buChar char="●"/>
              <a:defRPr sz="1100"/>
            </a:lvl1pPr>
            <a:lvl2pPr lvl="1">
              <a:spcBef>
                <a:spcPts val="0"/>
              </a:spcBef>
              <a:buSzPct val="100000"/>
              <a:buChar char="○"/>
              <a:defRPr sz="1100"/>
            </a:lvl2pPr>
            <a:lvl3pPr lvl="2">
              <a:spcBef>
                <a:spcPts val="0"/>
              </a:spcBef>
              <a:buSzPct val="100000"/>
              <a:buChar char="■"/>
              <a:defRPr sz="1100"/>
            </a:lvl3pPr>
            <a:lvl4pPr lvl="3">
              <a:spcBef>
                <a:spcPts val="0"/>
              </a:spcBef>
              <a:buSzPct val="100000"/>
              <a:buChar char="●"/>
              <a:defRPr sz="1100"/>
            </a:lvl4pPr>
            <a:lvl5pPr lvl="4">
              <a:spcBef>
                <a:spcPts val="0"/>
              </a:spcBef>
              <a:buSzPct val="100000"/>
              <a:buChar char="○"/>
              <a:defRPr sz="1100"/>
            </a:lvl5pPr>
            <a:lvl6pPr lvl="5">
              <a:spcBef>
                <a:spcPts val="0"/>
              </a:spcBef>
              <a:buSzPct val="100000"/>
              <a:buChar char="■"/>
              <a:defRPr sz="1100"/>
            </a:lvl6pPr>
            <a:lvl7pPr lvl="6">
              <a:spcBef>
                <a:spcPts val="0"/>
              </a:spcBef>
              <a:buSzPct val="100000"/>
              <a:buChar char="●"/>
              <a:defRPr sz="1100"/>
            </a:lvl7pPr>
            <a:lvl8pPr lvl="7">
              <a:spcBef>
                <a:spcPts val="0"/>
              </a:spcBef>
              <a:buSzPct val="100000"/>
              <a:buChar char="○"/>
              <a:defRPr sz="1100"/>
            </a:lvl8pPr>
            <a:lvl9pPr lvl="8">
              <a:spcBef>
                <a:spcPts val="0"/>
              </a:spcBef>
              <a:buSzPct val="1000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/>
          <p:nvPr>
            <p:ph idx="2" type="sldImg"/>
          </p:nvPr>
        </p:nvSpPr>
        <p:spPr>
          <a:xfrm>
            <a:off x="914400" y="744537"/>
            <a:ext cx="4965700" cy="3724275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01" name="Shape 201"/>
          <p:cNvSpPr txBox="1"/>
          <p:nvPr>
            <p:ph idx="1" type="body"/>
          </p:nvPr>
        </p:nvSpPr>
        <p:spPr>
          <a:xfrm>
            <a:off x="756000" y="5078519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Shape 202"/>
          <p:cNvSpPr txBox="1"/>
          <p:nvPr>
            <p:ph idx="12" type="sldNum"/>
          </p:nvPr>
        </p:nvSpPr>
        <p:spPr>
          <a:xfrm>
            <a:off x="4278960" y="10157400"/>
            <a:ext cx="3280679" cy="53424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rIns="0" tIns="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Shape 386"/>
          <p:cNvSpPr/>
          <p:nvPr>
            <p:ph idx="2" type="sldImg"/>
          </p:nvPr>
        </p:nvSpPr>
        <p:spPr>
          <a:xfrm>
            <a:off x="1132625" y="744850"/>
            <a:ext cx="4530000" cy="37242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Shape 387"/>
          <p:cNvSpPr txBox="1"/>
          <p:nvPr>
            <p:ph idx="1" type="body"/>
          </p:nvPr>
        </p:nvSpPr>
        <p:spPr>
          <a:xfrm>
            <a:off x="679450" y="4717400"/>
            <a:ext cx="5435700" cy="4469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Shape 394"/>
          <p:cNvSpPr/>
          <p:nvPr>
            <p:ph idx="2" type="sldImg"/>
          </p:nvPr>
        </p:nvSpPr>
        <p:spPr>
          <a:xfrm>
            <a:off x="1132625" y="744850"/>
            <a:ext cx="4530000" cy="37242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Shape 395"/>
          <p:cNvSpPr txBox="1"/>
          <p:nvPr>
            <p:ph idx="1" type="body"/>
          </p:nvPr>
        </p:nvSpPr>
        <p:spPr>
          <a:xfrm>
            <a:off x="679450" y="4717400"/>
            <a:ext cx="5435700" cy="4469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Shape 415"/>
          <p:cNvSpPr/>
          <p:nvPr>
            <p:ph idx="2" type="sldImg"/>
          </p:nvPr>
        </p:nvSpPr>
        <p:spPr>
          <a:xfrm>
            <a:off x="1132625" y="744850"/>
            <a:ext cx="4530000" cy="37242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Shape 416"/>
          <p:cNvSpPr txBox="1"/>
          <p:nvPr>
            <p:ph idx="1" type="body"/>
          </p:nvPr>
        </p:nvSpPr>
        <p:spPr>
          <a:xfrm>
            <a:off x="679450" y="4717400"/>
            <a:ext cx="5435700" cy="4469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Shape 427"/>
          <p:cNvSpPr/>
          <p:nvPr>
            <p:ph idx="2" type="sldImg"/>
          </p:nvPr>
        </p:nvSpPr>
        <p:spPr>
          <a:xfrm>
            <a:off x="1132625" y="744850"/>
            <a:ext cx="4530000" cy="37242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Shape 428"/>
          <p:cNvSpPr txBox="1"/>
          <p:nvPr>
            <p:ph idx="1" type="body"/>
          </p:nvPr>
        </p:nvSpPr>
        <p:spPr>
          <a:xfrm>
            <a:off x="679450" y="4717400"/>
            <a:ext cx="5435700" cy="4469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Shape 436"/>
          <p:cNvSpPr/>
          <p:nvPr>
            <p:ph idx="2" type="sldImg"/>
          </p:nvPr>
        </p:nvSpPr>
        <p:spPr>
          <a:xfrm>
            <a:off x="1132625" y="744850"/>
            <a:ext cx="4530000" cy="37242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Shape 437"/>
          <p:cNvSpPr txBox="1"/>
          <p:nvPr>
            <p:ph idx="1" type="body"/>
          </p:nvPr>
        </p:nvSpPr>
        <p:spPr>
          <a:xfrm>
            <a:off x="679450" y="4717400"/>
            <a:ext cx="5435700" cy="4469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Shape 447"/>
          <p:cNvSpPr/>
          <p:nvPr>
            <p:ph idx="2" type="sldImg"/>
          </p:nvPr>
        </p:nvSpPr>
        <p:spPr>
          <a:xfrm>
            <a:off x="1132625" y="744850"/>
            <a:ext cx="4530000" cy="37242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Shape 448"/>
          <p:cNvSpPr txBox="1"/>
          <p:nvPr>
            <p:ph idx="1" type="body"/>
          </p:nvPr>
        </p:nvSpPr>
        <p:spPr>
          <a:xfrm>
            <a:off x="679450" y="4717400"/>
            <a:ext cx="5435700" cy="4469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Shape 457"/>
          <p:cNvSpPr/>
          <p:nvPr>
            <p:ph idx="2" type="sldImg"/>
          </p:nvPr>
        </p:nvSpPr>
        <p:spPr>
          <a:xfrm>
            <a:off x="1132625" y="744850"/>
            <a:ext cx="4530000" cy="37242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Shape 458"/>
          <p:cNvSpPr txBox="1"/>
          <p:nvPr>
            <p:ph idx="1" type="body"/>
          </p:nvPr>
        </p:nvSpPr>
        <p:spPr>
          <a:xfrm>
            <a:off x="679450" y="4717400"/>
            <a:ext cx="5435700" cy="4469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Shape 464"/>
          <p:cNvSpPr/>
          <p:nvPr>
            <p:ph idx="2" type="sldImg"/>
          </p:nvPr>
        </p:nvSpPr>
        <p:spPr>
          <a:xfrm>
            <a:off x="1132625" y="744850"/>
            <a:ext cx="4530000" cy="37242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Shape 465"/>
          <p:cNvSpPr txBox="1"/>
          <p:nvPr>
            <p:ph idx="1" type="body"/>
          </p:nvPr>
        </p:nvSpPr>
        <p:spPr>
          <a:xfrm>
            <a:off x="679450" y="4717400"/>
            <a:ext cx="5435700" cy="4469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Shape 483"/>
          <p:cNvSpPr/>
          <p:nvPr>
            <p:ph idx="2" type="sldImg"/>
          </p:nvPr>
        </p:nvSpPr>
        <p:spPr>
          <a:xfrm>
            <a:off x="1132625" y="744850"/>
            <a:ext cx="4530000" cy="37242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Shape 484"/>
          <p:cNvSpPr txBox="1"/>
          <p:nvPr>
            <p:ph idx="1" type="body"/>
          </p:nvPr>
        </p:nvSpPr>
        <p:spPr>
          <a:xfrm>
            <a:off x="679450" y="4717400"/>
            <a:ext cx="5435700" cy="4469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Shape 509"/>
          <p:cNvSpPr/>
          <p:nvPr>
            <p:ph idx="2" type="sldImg"/>
          </p:nvPr>
        </p:nvSpPr>
        <p:spPr>
          <a:xfrm>
            <a:off x="1132625" y="744850"/>
            <a:ext cx="4530000" cy="37242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Shape 510"/>
          <p:cNvSpPr txBox="1"/>
          <p:nvPr>
            <p:ph idx="1" type="body"/>
          </p:nvPr>
        </p:nvSpPr>
        <p:spPr>
          <a:xfrm>
            <a:off x="679450" y="4717400"/>
            <a:ext cx="5435700" cy="4469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/>
          <p:nvPr>
            <p:ph idx="2" type="sldImg"/>
          </p:nvPr>
        </p:nvSpPr>
        <p:spPr>
          <a:xfrm>
            <a:off x="1132625" y="744850"/>
            <a:ext cx="4530000" cy="37242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Shape 210"/>
          <p:cNvSpPr txBox="1"/>
          <p:nvPr>
            <p:ph idx="1" type="body"/>
          </p:nvPr>
        </p:nvSpPr>
        <p:spPr>
          <a:xfrm>
            <a:off x="679450" y="4717400"/>
            <a:ext cx="5435700" cy="4469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Shape 516"/>
          <p:cNvSpPr/>
          <p:nvPr>
            <p:ph idx="2" type="sldImg"/>
          </p:nvPr>
        </p:nvSpPr>
        <p:spPr>
          <a:xfrm>
            <a:off x="1132625" y="744850"/>
            <a:ext cx="4530000" cy="37242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Shape 517"/>
          <p:cNvSpPr txBox="1"/>
          <p:nvPr>
            <p:ph idx="1" type="body"/>
          </p:nvPr>
        </p:nvSpPr>
        <p:spPr>
          <a:xfrm>
            <a:off x="679450" y="4717400"/>
            <a:ext cx="5435700" cy="4469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Shape 525"/>
          <p:cNvSpPr/>
          <p:nvPr>
            <p:ph idx="2" type="sldImg"/>
          </p:nvPr>
        </p:nvSpPr>
        <p:spPr>
          <a:xfrm>
            <a:off x="1132625" y="744850"/>
            <a:ext cx="4530000" cy="37242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Shape 526"/>
          <p:cNvSpPr txBox="1"/>
          <p:nvPr>
            <p:ph idx="1" type="body"/>
          </p:nvPr>
        </p:nvSpPr>
        <p:spPr>
          <a:xfrm>
            <a:off x="679450" y="4717400"/>
            <a:ext cx="5435700" cy="4469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Shape 534"/>
          <p:cNvSpPr/>
          <p:nvPr>
            <p:ph idx="2" type="sldImg"/>
          </p:nvPr>
        </p:nvSpPr>
        <p:spPr>
          <a:xfrm>
            <a:off x="1132625" y="744850"/>
            <a:ext cx="4530000" cy="37242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Shape 535"/>
          <p:cNvSpPr txBox="1"/>
          <p:nvPr>
            <p:ph idx="1" type="body"/>
          </p:nvPr>
        </p:nvSpPr>
        <p:spPr>
          <a:xfrm>
            <a:off x="679450" y="4717400"/>
            <a:ext cx="5435700" cy="4469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/>
          <p:nvPr>
            <p:ph idx="2" type="sldImg"/>
          </p:nvPr>
        </p:nvSpPr>
        <p:spPr>
          <a:xfrm>
            <a:off x="1132625" y="744850"/>
            <a:ext cx="4530000" cy="37242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/>
          <p:nvPr>
            <p:ph idx="1" type="body"/>
          </p:nvPr>
        </p:nvSpPr>
        <p:spPr>
          <a:xfrm>
            <a:off x="679450" y="4717400"/>
            <a:ext cx="5435700" cy="4469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Shape 554"/>
          <p:cNvSpPr/>
          <p:nvPr>
            <p:ph idx="2" type="sldImg"/>
          </p:nvPr>
        </p:nvSpPr>
        <p:spPr>
          <a:xfrm>
            <a:off x="1132625" y="744850"/>
            <a:ext cx="4530000" cy="37242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Shape 555"/>
          <p:cNvSpPr txBox="1"/>
          <p:nvPr>
            <p:ph idx="1" type="body"/>
          </p:nvPr>
        </p:nvSpPr>
        <p:spPr>
          <a:xfrm>
            <a:off x="679450" y="4717400"/>
            <a:ext cx="5435700" cy="4469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Shape 561"/>
          <p:cNvSpPr/>
          <p:nvPr>
            <p:ph idx="2" type="sldImg"/>
          </p:nvPr>
        </p:nvSpPr>
        <p:spPr>
          <a:xfrm>
            <a:off x="1132625" y="744850"/>
            <a:ext cx="4530000" cy="37242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Shape 562"/>
          <p:cNvSpPr txBox="1"/>
          <p:nvPr>
            <p:ph idx="1" type="body"/>
          </p:nvPr>
        </p:nvSpPr>
        <p:spPr>
          <a:xfrm>
            <a:off x="679450" y="4717400"/>
            <a:ext cx="5435700" cy="4469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Shape 570"/>
          <p:cNvSpPr txBox="1"/>
          <p:nvPr>
            <p:ph idx="1" type="body"/>
          </p:nvPr>
        </p:nvSpPr>
        <p:spPr>
          <a:xfrm>
            <a:off x="679450" y="4717400"/>
            <a:ext cx="5435700" cy="446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71" name="Shape 571"/>
          <p:cNvSpPr/>
          <p:nvPr>
            <p:ph idx="2" type="sldImg"/>
          </p:nvPr>
        </p:nvSpPr>
        <p:spPr>
          <a:xfrm>
            <a:off x="1132625" y="744850"/>
            <a:ext cx="4530000" cy="37242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Shape 595"/>
          <p:cNvSpPr/>
          <p:nvPr>
            <p:ph idx="2" type="sldImg"/>
          </p:nvPr>
        </p:nvSpPr>
        <p:spPr>
          <a:xfrm>
            <a:off x="1132625" y="744850"/>
            <a:ext cx="4530000" cy="37242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6" name="Shape 596"/>
          <p:cNvSpPr txBox="1"/>
          <p:nvPr>
            <p:ph idx="1" type="body"/>
          </p:nvPr>
        </p:nvSpPr>
        <p:spPr>
          <a:xfrm>
            <a:off x="679450" y="4717400"/>
            <a:ext cx="5435700" cy="4469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Shape 602"/>
          <p:cNvSpPr/>
          <p:nvPr>
            <p:ph idx="2" type="sldImg"/>
          </p:nvPr>
        </p:nvSpPr>
        <p:spPr>
          <a:xfrm>
            <a:off x="1132625" y="744850"/>
            <a:ext cx="4530000" cy="37242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Shape 603"/>
          <p:cNvSpPr txBox="1"/>
          <p:nvPr>
            <p:ph idx="1" type="body"/>
          </p:nvPr>
        </p:nvSpPr>
        <p:spPr>
          <a:xfrm>
            <a:off x="679450" y="4717400"/>
            <a:ext cx="5435700" cy="4469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Shape 616"/>
          <p:cNvSpPr txBox="1"/>
          <p:nvPr>
            <p:ph idx="1" type="body"/>
          </p:nvPr>
        </p:nvSpPr>
        <p:spPr>
          <a:xfrm>
            <a:off x="679450" y="4717400"/>
            <a:ext cx="5435599" cy="446912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17" name="Shape 617"/>
          <p:cNvSpPr/>
          <p:nvPr>
            <p:ph idx="2" type="sldImg"/>
          </p:nvPr>
        </p:nvSpPr>
        <p:spPr>
          <a:xfrm>
            <a:off x="1132625" y="744850"/>
            <a:ext cx="4529875" cy="3724275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 txBox="1"/>
          <p:nvPr>
            <p:ph idx="1" type="body"/>
          </p:nvPr>
        </p:nvSpPr>
        <p:spPr>
          <a:xfrm>
            <a:off x="679450" y="4717400"/>
            <a:ext cx="5435700" cy="446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7" name="Shape 217"/>
          <p:cNvSpPr/>
          <p:nvPr>
            <p:ph idx="2" type="sldImg"/>
          </p:nvPr>
        </p:nvSpPr>
        <p:spPr>
          <a:xfrm>
            <a:off x="1132625" y="744850"/>
            <a:ext cx="4530000" cy="37242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/>
          <p:nvPr>
            <p:ph idx="2" type="sldImg"/>
          </p:nvPr>
        </p:nvSpPr>
        <p:spPr>
          <a:xfrm>
            <a:off x="1132625" y="744850"/>
            <a:ext cx="4530000" cy="37242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Shape 228"/>
          <p:cNvSpPr txBox="1"/>
          <p:nvPr>
            <p:ph idx="1" type="body"/>
          </p:nvPr>
        </p:nvSpPr>
        <p:spPr>
          <a:xfrm>
            <a:off x="679450" y="4717400"/>
            <a:ext cx="5435700" cy="4469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/>
          <p:nvPr>
            <p:ph idx="2" type="sldImg"/>
          </p:nvPr>
        </p:nvSpPr>
        <p:spPr>
          <a:xfrm>
            <a:off x="1132625" y="744850"/>
            <a:ext cx="4530000" cy="37242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Shape 241"/>
          <p:cNvSpPr txBox="1"/>
          <p:nvPr>
            <p:ph idx="1" type="body"/>
          </p:nvPr>
        </p:nvSpPr>
        <p:spPr>
          <a:xfrm>
            <a:off x="679450" y="4717400"/>
            <a:ext cx="5435700" cy="4469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/>
          <p:nvPr>
            <p:ph idx="2" type="sldImg"/>
          </p:nvPr>
        </p:nvSpPr>
        <p:spPr>
          <a:xfrm>
            <a:off x="1132625" y="744850"/>
            <a:ext cx="4530000" cy="37242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Shape 286"/>
          <p:cNvSpPr txBox="1"/>
          <p:nvPr>
            <p:ph idx="1" type="body"/>
          </p:nvPr>
        </p:nvSpPr>
        <p:spPr>
          <a:xfrm>
            <a:off x="679450" y="4717400"/>
            <a:ext cx="5435700" cy="4469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Shape 292"/>
          <p:cNvSpPr/>
          <p:nvPr>
            <p:ph idx="2" type="sldImg"/>
          </p:nvPr>
        </p:nvSpPr>
        <p:spPr>
          <a:xfrm>
            <a:off x="1132625" y="744850"/>
            <a:ext cx="4530000" cy="37242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Shape 293"/>
          <p:cNvSpPr txBox="1"/>
          <p:nvPr>
            <p:ph idx="1" type="body"/>
          </p:nvPr>
        </p:nvSpPr>
        <p:spPr>
          <a:xfrm>
            <a:off x="679450" y="4717400"/>
            <a:ext cx="5435700" cy="4469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/>
          <p:nvPr>
            <p:ph idx="2" type="sldImg"/>
          </p:nvPr>
        </p:nvSpPr>
        <p:spPr>
          <a:xfrm>
            <a:off x="1132625" y="744850"/>
            <a:ext cx="4530000" cy="37242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Shape 323"/>
          <p:cNvSpPr txBox="1"/>
          <p:nvPr>
            <p:ph idx="1" type="body"/>
          </p:nvPr>
        </p:nvSpPr>
        <p:spPr>
          <a:xfrm>
            <a:off x="679450" y="4717400"/>
            <a:ext cx="5435700" cy="4469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Shape 365"/>
          <p:cNvSpPr/>
          <p:nvPr>
            <p:ph idx="2" type="sldImg"/>
          </p:nvPr>
        </p:nvSpPr>
        <p:spPr>
          <a:xfrm>
            <a:off x="1132625" y="744850"/>
            <a:ext cx="4530000" cy="37242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Shape 366"/>
          <p:cNvSpPr txBox="1"/>
          <p:nvPr>
            <p:ph idx="1" type="body"/>
          </p:nvPr>
        </p:nvSpPr>
        <p:spPr>
          <a:xfrm>
            <a:off x="679450" y="4717400"/>
            <a:ext cx="5435700" cy="4469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 Slide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idx="12" type="sldNum"/>
          </p:nvPr>
        </p:nvSpPr>
        <p:spPr>
          <a:xfrm>
            <a:off x="8556783" y="6333134"/>
            <a:ext cx="548700" cy="5250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objOverTx">
  <p:cSld name="Title, Content over Content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/>
          <p:nvPr>
            <p:ph type="title"/>
          </p:nvPr>
        </p:nvSpPr>
        <p:spPr>
          <a:xfrm>
            <a:off x="3589200" y="1546200"/>
            <a:ext cx="5038199" cy="2519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>
              <a:spcBef>
                <a:spcPts val="0"/>
              </a:spcBef>
              <a:buNone/>
              <a:defRPr sz="1800"/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54" name="Shape 54"/>
          <p:cNvSpPr txBox="1"/>
          <p:nvPr>
            <p:ph idx="1" type="body"/>
          </p:nvPr>
        </p:nvSpPr>
        <p:spPr>
          <a:xfrm>
            <a:off x="3589200" y="4203360"/>
            <a:ext cx="5076359" cy="9568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>
              <a:spcBef>
                <a:spcPts val="0"/>
              </a:spcBef>
              <a:buNone/>
              <a:defRPr sz="1800"/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55" name="Shape 55"/>
          <p:cNvSpPr txBox="1"/>
          <p:nvPr>
            <p:ph idx="2" type="body"/>
          </p:nvPr>
        </p:nvSpPr>
        <p:spPr>
          <a:xfrm>
            <a:off x="3589200" y="5251680"/>
            <a:ext cx="5076359" cy="9568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>
              <a:spcBef>
                <a:spcPts val="0"/>
              </a:spcBef>
              <a:buNone/>
              <a:defRPr sz="1800"/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56" name="Shape 56"/>
          <p:cNvSpPr txBox="1"/>
          <p:nvPr>
            <p:ph idx="12" type="sldNum"/>
          </p:nvPr>
        </p:nvSpPr>
        <p:spPr>
          <a:xfrm>
            <a:off x="8556783" y="6333134"/>
            <a:ext cx="548700" cy="5250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fourObj">
  <p:cSld name="Title, 4 Content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/>
          <p:nvPr>
            <p:ph type="title"/>
          </p:nvPr>
        </p:nvSpPr>
        <p:spPr>
          <a:xfrm>
            <a:off x="3589200" y="1546200"/>
            <a:ext cx="5038199" cy="2519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>
              <a:spcBef>
                <a:spcPts val="0"/>
              </a:spcBef>
              <a:buNone/>
              <a:defRPr sz="1800"/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59" name="Shape 59"/>
          <p:cNvSpPr txBox="1"/>
          <p:nvPr>
            <p:ph idx="1" type="body"/>
          </p:nvPr>
        </p:nvSpPr>
        <p:spPr>
          <a:xfrm>
            <a:off x="3589200" y="4203360"/>
            <a:ext cx="2477160" cy="9568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>
              <a:spcBef>
                <a:spcPts val="0"/>
              </a:spcBef>
              <a:buNone/>
              <a:defRPr sz="1800"/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60" name="Shape 60"/>
          <p:cNvSpPr txBox="1"/>
          <p:nvPr>
            <p:ph idx="2" type="body"/>
          </p:nvPr>
        </p:nvSpPr>
        <p:spPr>
          <a:xfrm>
            <a:off x="6190560" y="4203360"/>
            <a:ext cx="2477160" cy="9568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>
              <a:spcBef>
                <a:spcPts val="0"/>
              </a:spcBef>
              <a:buNone/>
              <a:defRPr sz="1800"/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61" name="Shape 61"/>
          <p:cNvSpPr txBox="1"/>
          <p:nvPr>
            <p:ph idx="3" type="body"/>
          </p:nvPr>
        </p:nvSpPr>
        <p:spPr>
          <a:xfrm>
            <a:off x="6190560" y="5251680"/>
            <a:ext cx="2477160" cy="9568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>
              <a:spcBef>
                <a:spcPts val="0"/>
              </a:spcBef>
              <a:buNone/>
              <a:defRPr sz="1800"/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62" name="Shape 62"/>
          <p:cNvSpPr txBox="1"/>
          <p:nvPr>
            <p:ph idx="4" type="body"/>
          </p:nvPr>
        </p:nvSpPr>
        <p:spPr>
          <a:xfrm>
            <a:off x="3589200" y="5251680"/>
            <a:ext cx="2477160" cy="9568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>
              <a:spcBef>
                <a:spcPts val="0"/>
              </a:spcBef>
              <a:buNone/>
              <a:defRPr sz="1800"/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63" name="Shape 63"/>
          <p:cNvSpPr txBox="1"/>
          <p:nvPr>
            <p:ph idx="12" type="sldNum"/>
          </p:nvPr>
        </p:nvSpPr>
        <p:spPr>
          <a:xfrm>
            <a:off x="8556783" y="6333134"/>
            <a:ext cx="548700" cy="5250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, 6 Content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/>
          <p:nvPr>
            <p:ph type="title"/>
          </p:nvPr>
        </p:nvSpPr>
        <p:spPr>
          <a:xfrm>
            <a:off x="3589200" y="1546200"/>
            <a:ext cx="5038199" cy="2519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>
              <a:spcBef>
                <a:spcPts val="0"/>
              </a:spcBef>
              <a:buNone/>
              <a:defRPr sz="1800"/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66" name="Shape 66"/>
          <p:cNvSpPr txBox="1"/>
          <p:nvPr>
            <p:ph idx="1" type="body"/>
          </p:nvPr>
        </p:nvSpPr>
        <p:spPr>
          <a:xfrm>
            <a:off x="3589200" y="4203360"/>
            <a:ext cx="5076359" cy="20062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>
              <a:spcBef>
                <a:spcPts val="0"/>
              </a:spcBef>
              <a:buNone/>
              <a:defRPr sz="1800"/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67" name="Shape 67"/>
          <p:cNvSpPr txBox="1"/>
          <p:nvPr>
            <p:ph idx="2" type="body"/>
          </p:nvPr>
        </p:nvSpPr>
        <p:spPr>
          <a:xfrm>
            <a:off x="3589200" y="4203360"/>
            <a:ext cx="5076359" cy="20062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>
              <a:spcBef>
                <a:spcPts val="0"/>
              </a:spcBef>
              <a:buNone/>
              <a:defRPr sz="1800"/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pic>
        <p:nvPicPr>
          <p:cNvPr id="68" name="Shape 6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69719" y="4203000"/>
            <a:ext cx="2514599" cy="2006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Shape 6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69719" y="4203000"/>
            <a:ext cx="2514599" cy="200628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Shape 70"/>
          <p:cNvSpPr txBox="1"/>
          <p:nvPr>
            <p:ph idx="12" type="sldNum"/>
          </p:nvPr>
        </p:nvSpPr>
        <p:spPr>
          <a:xfrm>
            <a:off x="8556783" y="6333134"/>
            <a:ext cx="548700" cy="5250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 Slide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/>
          <p:nvPr>
            <p:ph idx="12" type="sldNum"/>
          </p:nvPr>
        </p:nvSpPr>
        <p:spPr>
          <a:xfrm>
            <a:off x="8556783" y="6333134"/>
            <a:ext cx="548700" cy="525000"/>
          </a:xfrm>
          <a:prstGeom prst="rect">
            <a:avLst/>
          </a:prstGeom>
        </p:spPr>
        <p:txBody>
          <a:bodyPr anchorCtr="0" anchor="ctr" bIns="45700" lIns="91425" rIns="91425" tIns="4570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-US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Slide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/>
          <p:nvPr>
            <p:ph type="title"/>
          </p:nvPr>
        </p:nvSpPr>
        <p:spPr>
          <a:xfrm>
            <a:off x="3589200" y="1546200"/>
            <a:ext cx="5038199" cy="2519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2600" u="none" cap="none" strike="noStrike"/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81" name="Shape 81"/>
          <p:cNvSpPr txBox="1"/>
          <p:nvPr>
            <p:ph idx="1" type="subTitle"/>
          </p:nvPr>
        </p:nvSpPr>
        <p:spPr>
          <a:xfrm>
            <a:off x="3589200" y="4203360"/>
            <a:ext cx="5076359" cy="200663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-228600" lvl="0" marL="342900" marR="0" rtl="0" algn="l">
              <a:spcBef>
                <a:spcPts val="0"/>
              </a:spcBef>
              <a:buSzPct val="100000"/>
              <a:buFont typeface="Noto Sans Symbols"/>
              <a:buChar char="▪"/>
              <a:defRPr b="0" i="0" sz="1800" u="none" cap="none" strike="noStrike"/>
            </a:lvl1pPr>
            <a:lvl2pPr indent="-228600" lvl="1" marL="342900" marR="0" rtl="0" algn="l">
              <a:spcBef>
                <a:spcPts val="0"/>
              </a:spcBef>
              <a:buSzPct val="100000"/>
              <a:buFont typeface="Noto Sans Symbols"/>
              <a:buChar char="▪"/>
              <a:defRPr b="0" i="0" sz="1800" u="none" cap="none" strike="noStrike"/>
            </a:lvl2pPr>
            <a:lvl3pPr indent="-171450" lvl="2" marL="285750" marR="0" rtl="0" algn="l">
              <a:spcBef>
                <a:spcPts val="0"/>
              </a:spcBef>
              <a:buSzPct val="100000"/>
              <a:buFont typeface="Noto Sans Symbols"/>
              <a:buChar char="▪"/>
              <a:defRPr b="0" i="0" sz="1800" u="none" cap="none" strike="noStrike"/>
            </a:lvl3pPr>
            <a:lvl4pPr indent="-171450" lvl="3" marL="285750" marR="0" rtl="0" algn="l">
              <a:spcBef>
                <a:spcPts val="0"/>
              </a:spcBef>
              <a:buSzPct val="100000"/>
              <a:buFont typeface="Noto Sans Symbols"/>
              <a:buChar char="▪"/>
              <a:defRPr b="0" i="0" sz="1800" u="none" cap="none" strike="noStrike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82" name="Shape 82"/>
          <p:cNvSpPr txBox="1"/>
          <p:nvPr>
            <p:ph idx="12" type="sldNum"/>
          </p:nvPr>
        </p:nvSpPr>
        <p:spPr>
          <a:xfrm>
            <a:off x="8556783" y="6333134"/>
            <a:ext cx="548700" cy="525000"/>
          </a:xfrm>
          <a:prstGeom prst="rect">
            <a:avLst/>
          </a:prstGeom>
        </p:spPr>
        <p:txBody>
          <a:bodyPr anchorCtr="0" anchor="ctr" bIns="45700" lIns="91425" rIns="91425" tIns="4570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-US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obj">
  <p:cSld name="Title, Content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/>
          <p:nvPr>
            <p:ph type="title"/>
          </p:nvPr>
        </p:nvSpPr>
        <p:spPr>
          <a:xfrm>
            <a:off x="3589200" y="1546200"/>
            <a:ext cx="5038199" cy="2519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2600" u="none" cap="none" strike="noStrike"/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85" name="Shape 85"/>
          <p:cNvSpPr txBox="1"/>
          <p:nvPr>
            <p:ph idx="1" type="body"/>
          </p:nvPr>
        </p:nvSpPr>
        <p:spPr>
          <a:xfrm>
            <a:off x="3589200" y="4203360"/>
            <a:ext cx="5076359" cy="20062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228600" lvl="0" marL="342900" marR="0" rtl="0" algn="l">
              <a:spcBef>
                <a:spcPts val="0"/>
              </a:spcBef>
              <a:buSzPct val="100000"/>
              <a:buFont typeface="Noto Sans Symbols"/>
              <a:buChar char="▪"/>
              <a:defRPr b="0" i="0" sz="1800" u="none" cap="none" strike="noStrike"/>
            </a:lvl1pPr>
            <a:lvl2pPr indent="-228600" lvl="1" marL="342900" marR="0" rtl="0" algn="l">
              <a:spcBef>
                <a:spcPts val="0"/>
              </a:spcBef>
              <a:buSzPct val="100000"/>
              <a:buFont typeface="Noto Sans Symbols"/>
              <a:buChar char="▪"/>
              <a:defRPr b="0" i="0" sz="1800" u="none" cap="none" strike="noStrike"/>
            </a:lvl2pPr>
            <a:lvl3pPr indent="-171450" lvl="2" marL="285750" marR="0" rtl="0" algn="l">
              <a:spcBef>
                <a:spcPts val="0"/>
              </a:spcBef>
              <a:buSzPct val="100000"/>
              <a:buFont typeface="Noto Sans Symbols"/>
              <a:buChar char="▪"/>
              <a:defRPr b="0" i="0" sz="1800" u="none" cap="none" strike="noStrike"/>
            </a:lvl3pPr>
            <a:lvl4pPr indent="-171450" lvl="3" marL="285750" marR="0" rtl="0" algn="l">
              <a:spcBef>
                <a:spcPts val="0"/>
              </a:spcBef>
              <a:buSzPct val="100000"/>
              <a:buFont typeface="Noto Sans Symbols"/>
              <a:buChar char="▪"/>
              <a:defRPr b="0" i="0" sz="1800" u="none" cap="none" strike="noStrike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86" name="Shape 86"/>
          <p:cNvSpPr txBox="1"/>
          <p:nvPr>
            <p:ph idx="12" type="sldNum"/>
          </p:nvPr>
        </p:nvSpPr>
        <p:spPr>
          <a:xfrm>
            <a:off x="8556783" y="6333134"/>
            <a:ext cx="548700" cy="525000"/>
          </a:xfrm>
          <a:prstGeom prst="rect">
            <a:avLst/>
          </a:prstGeom>
        </p:spPr>
        <p:txBody>
          <a:bodyPr anchorCtr="0" anchor="ctr" bIns="45700" lIns="91425" rIns="91425" tIns="4570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-US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Obj">
  <p:cSld name="Title, 2 Content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/>
          <p:nvPr>
            <p:ph type="title"/>
          </p:nvPr>
        </p:nvSpPr>
        <p:spPr>
          <a:xfrm>
            <a:off x="3589200" y="1546200"/>
            <a:ext cx="5038199" cy="2519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2600" u="none" cap="none" strike="noStrike"/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89" name="Shape 89"/>
          <p:cNvSpPr txBox="1"/>
          <p:nvPr>
            <p:ph idx="1" type="body"/>
          </p:nvPr>
        </p:nvSpPr>
        <p:spPr>
          <a:xfrm>
            <a:off x="3589200" y="4203360"/>
            <a:ext cx="2477160" cy="20062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228600" lvl="0" marL="342900" marR="0" rtl="0" algn="l">
              <a:spcBef>
                <a:spcPts val="0"/>
              </a:spcBef>
              <a:buSzPct val="100000"/>
              <a:buFont typeface="Noto Sans Symbols"/>
              <a:buChar char="▪"/>
              <a:defRPr b="0" i="0" sz="1800" u="none" cap="none" strike="noStrike"/>
            </a:lvl1pPr>
            <a:lvl2pPr indent="-228600" lvl="1" marL="342900" marR="0" rtl="0" algn="l">
              <a:spcBef>
                <a:spcPts val="0"/>
              </a:spcBef>
              <a:buSzPct val="100000"/>
              <a:buFont typeface="Noto Sans Symbols"/>
              <a:buChar char="▪"/>
              <a:defRPr b="0" i="0" sz="1800" u="none" cap="none" strike="noStrike"/>
            </a:lvl2pPr>
            <a:lvl3pPr indent="-171450" lvl="2" marL="285750" marR="0" rtl="0" algn="l">
              <a:spcBef>
                <a:spcPts val="0"/>
              </a:spcBef>
              <a:buSzPct val="100000"/>
              <a:buFont typeface="Noto Sans Symbols"/>
              <a:buChar char="▪"/>
              <a:defRPr b="0" i="0" sz="1800" u="none" cap="none" strike="noStrike"/>
            </a:lvl3pPr>
            <a:lvl4pPr indent="-171450" lvl="3" marL="285750" marR="0" rtl="0" algn="l">
              <a:spcBef>
                <a:spcPts val="0"/>
              </a:spcBef>
              <a:buSzPct val="100000"/>
              <a:buFont typeface="Noto Sans Symbols"/>
              <a:buChar char="▪"/>
              <a:defRPr b="0" i="0" sz="1800" u="none" cap="none" strike="noStrike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90" name="Shape 90"/>
          <p:cNvSpPr txBox="1"/>
          <p:nvPr>
            <p:ph idx="2" type="body"/>
          </p:nvPr>
        </p:nvSpPr>
        <p:spPr>
          <a:xfrm>
            <a:off x="6190560" y="4203360"/>
            <a:ext cx="2477160" cy="20062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228600" lvl="0" marL="342900" marR="0" rtl="0" algn="l">
              <a:spcBef>
                <a:spcPts val="0"/>
              </a:spcBef>
              <a:buSzPct val="100000"/>
              <a:buFont typeface="Noto Sans Symbols"/>
              <a:buChar char="▪"/>
              <a:defRPr b="0" i="0" sz="1800" u="none" cap="none" strike="noStrike"/>
            </a:lvl1pPr>
            <a:lvl2pPr indent="-228600" lvl="1" marL="342900" marR="0" rtl="0" algn="l">
              <a:spcBef>
                <a:spcPts val="0"/>
              </a:spcBef>
              <a:buSzPct val="100000"/>
              <a:buFont typeface="Noto Sans Symbols"/>
              <a:buChar char="▪"/>
              <a:defRPr b="0" i="0" sz="1800" u="none" cap="none" strike="noStrike"/>
            </a:lvl2pPr>
            <a:lvl3pPr indent="-171450" lvl="2" marL="285750" marR="0" rtl="0" algn="l">
              <a:spcBef>
                <a:spcPts val="0"/>
              </a:spcBef>
              <a:buSzPct val="100000"/>
              <a:buFont typeface="Noto Sans Symbols"/>
              <a:buChar char="▪"/>
              <a:defRPr b="0" i="0" sz="1800" u="none" cap="none" strike="noStrike"/>
            </a:lvl3pPr>
            <a:lvl4pPr indent="-171450" lvl="3" marL="285750" marR="0" rtl="0" algn="l">
              <a:spcBef>
                <a:spcPts val="0"/>
              </a:spcBef>
              <a:buSzPct val="100000"/>
              <a:buFont typeface="Noto Sans Symbols"/>
              <a:buChar char="▪"/>
              <a:defRPr b="0" i="0" sz="1800" u="none" cap="none" strike="noStrike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91" name="Shape 91"/>
          <p:cNvSpPr txBox="1"/>
          <p:nvPr>
            <p:ph idx="12" type="sldNum"/>
          </p:nvPr>
        </p:nvSpPr>
        <p:spPr>
          <a:xfrm>
            <a:off x="8556783" y="6333134"/>
            <a:ext cx="548700" cy="525000"/>
          </a:xfrm>
          <a:prstGeom prst="rect">
            <a:avLst/>
          </a:prstGeom>
        </p:spPr>
        <p:txBody>
          <a:bodyPr anchorCtr="0" anchor="ctr" bIns="45700" lIns="91425" rIns="91425" tIns="4570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-US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 txBox="1"/>
          <p:nvPr>
            <p:ph type="title"/>
          </p:nvPr>
        </p:nvSpPr>
        <p:spPr>
          <a:xfrm>
            <a:off x="3589200" y="1546200"/>
            <a:ext cx="5038199" cy="2519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2600" u="none" cap="none" strike="noStrike"/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94" name="Shape 94"/>
          <p:cNvSpPr txBox="1"/>
          <p:nvPr>
            <p:ph idx="12" type="sldNum"/>
          </p:nvPr>
        </p:nvSpPr>
        <p:spPr>
          <a:xfrm>
            <a:off x="8556783" y="6333134"/>
            <a:ext cx="548700" cy="525000"/>
          </a:xfrm>
          <a:prstGeom prst="rect">
            <a:avLst/>
          </a:prstGeom>
        </p:spPr>
        <p:txBody>
          <a:bodyPr anchorCtr="0" anchor="ctr" bIns="45700" lIns="91425" rIns="91425" tIns="4570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-US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objOnly">
  <p:cSld name="Centered Text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 txBox="1"/>
          <p:nvPr>
            <p:ph idx="1" type="subTitle"/>
          </p:nvPr>
        </p:nvSpPr>
        <p:spPr>
          <a:xfrm>
            <a:off x="3589200" y="1546200"/>
            <a:ext cx="5038199" cy="1167803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-228600" lvl="0" marL="342900" marR="0" rtl="0" algn="l">
              <a:spcBef>
                <a:spcPts val="0"/>
              </a:spcBef>
              <a:buSzPct val="100000"/>
              <a:buFont typeface="Noto Sans Symbols"/>
              <a:buChar char="▪"/>
              <a:defRPr b="0" i="0" sz="1800" u="none" cap="none" strike="noStrike"/>
            </a:lvl1pPr>
            <a:lvl2pPr indent="-228600" lvl="1" marL="342900" marR="0" rtl="0" algn="l">
              <a:spcBef>
                <a:spcPts val="0"/>
              </a:spcBef>
              <a:buSzPct val="100000"/>
              <a:buFont typeface="Noto Sans Symbols"/>
              <a:buChar char="▪"/>
              <a:defRPr b="0" i="0" sz="1800" u="none" cap="none" strike="noStrike"/>
            </a:lvl2pPr>
            <a:lvl3pPr indent="-171450" lvl="2" marL="285750" marR="0" rtl="0" algn="l">
              <a:spcBef>
                <a:spcPts val="0"/>
              </a:spcBef>
              <a:buSzPct val="100000"/>
              <a:buFont typeface="Noto Sans Symbols"/>
              <a:buChar char="▪"/>
              <a:defRPr b="0" i="0" sz="1800" u="none" cap="none" strike="noStrike"/>
            </a:lvl3pPr>
            <a:lvl4pPr indent="-171450" lvl="3" marL="285750" marR="0" rtl="0" algn="l">
              <a:spcBef>
                <a:spcPts val="0"/>
              </a:spcBef>
              <a:buSzPct val="100000"/>
              <a:buFont typeface="Noto Sans Symbols"/>
              <a:buChar char="▪"/>
              <a:defRPr b="0" i="0" sz="1800" u="none" cap="none" strike="noStrike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97" name="Shape 97"/>
          <p:cNvSpPr txBox="1"/>
          <p:nvPr>
            <p:ph idx="12" type="sldNum"/>
          </p:nvPr>
        </p:nvSpPr>
        <p:spPr>
          <a:xfrm>
            <a:off x="8556783" y="6333134"/>
            <a:ext cx="548700" cy="525000"/>
          </a:xfrm>
          <a:prstGeom prst="rect">
            <a:avLst/>
          </a:prstGeom>
        </p:spPr>
        <p:txBody>
          <a:bodyPr anchorCtr="0" anchor="ctr" bIns="45700" lIns="91425" rIns="91425" tIns="4570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-US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ObjAndObj">
  <p:cSld name="Title, 2 Content and Conten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/>
          <p:nvPr>
            <p:ph type="title"/>
          </p:nvPr>
        </p:nvSpPr>
        <p:spPr>
          <a:xfrm>
            <a:off x="3589200" y="1546200"/>
            <a:ext cx="5038199" cy="2519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2600" u="none" cap="none" strike="noStrike"/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100" name="Shape 100"/>
          <p:cNvSpPr txBox="1"/>
          <p:nvPr>
            <p:ph idx="1" type="body"/>
          </p:nvPr>
        </p:nvSpPr>
        <p:spPr>
          <a:xfrm>
            <a:off x="3589200" y="4203360"/>
            <a:ext cx="2477160" cy="9568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228600" lvl="0" marL="342900" marR="0" rtl="0" algn="l">
              <a:spcBef>
                <a:spcPts val="0"/>
              </a:spcBef>
              <a:buSzPct val="100000"/>
              <a:buFont typeface="Noto Sans Symbols"/>
              <a:buChar char="▪"/>
              <a:defRPr b="0" i="0" sz="1800" u="none" cap="none" strike="noStrike"/>
            </a:lvl1pPr>
            <a:lvl2pPr indent="-228600" lvl="1" marL="342900" marR="0" rtl="0" algn="l">
              <a:spcBef>
                <a:spcPts val="0"/>
              </a:spcBef>
              <a:buSzPct val="100000"/>
              <a:buFont typeface="Noto Sans Symbols"/>
              <a:buChar char="▪"/>
              <a:defRPr b="0" i="0" sz="1800" u="none" cap="none" strike="noStrike"/>
            </a:lvl2pPr>
            <a:lvl3pPr indent="-171450" lvl="2" marL="285750" marR="0" rtl="0" algn="l">
              <a:spcBef>
                <a:spcPts val="0"/>
              </a:spcBef>
              <a:buSzPct val="100000"/>
              <a:buFont typeface="Noto Sans Symbols"/>
              <a:buChar char="▪"/>
              <a:defRPr b="0" i="0" sz="1800" u="none" cap="none" strike="noStrike"/>
            </a:lvl3pPr>
            <a:lvl4pPr indent="-171450" lvl="3" marL="285750" marR="0" rtl="0" algn="l">
              <a:spcBef>
                <a:spcPts val="0"/>
              </a:spcBef>
              <a:buSzPct val="100000"/>
              <a:buFont typeface="Noto Sans Symbols"/>
              <a:buChar char="▪"/>
              <a:defRPr b="0" i="0" sz="1800" u="none" cap="none" strike="noStrike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101" name="Shape 101"/>
          <p:cNvSpPr txBox="1"/>
          <p:nvPr>
            <p:ph idx="2" type="body"/>
          </p:nvPr>
        </p:nvSpPr>
        <p:spPr>
          <a:xfrm>
            <a:off x="3589200" y="5251680"/>
            <a:ext cx="2477160" cy="9568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228600" lvl="0" marL="342900" marR="0" rtl="0" algn="l">
              <a:spcBef>
                <a:spcPts val="0"/>
              </a:spcBef>
              <a:buSzPct val="100000"/>
              <a:buFont typeface="Noto Sans Symbols"/>
              <a:buChar char="▪"/>
              <a:defRPr b="0" i="0" sz="1800" u="none" cap="none" strike="noStrike"/>
            </a:lvl1pPr>
            <a:lvl2pPr indent="-228600" lvl="1" marL="342900" marR="0" rtl="0" algn="l">
              <a:spcBef>
                <a:spcPts val="0"/>
              </a:spcBef>
              <a:buSzPct val="100000"/>
              <a:buFont typeface="Noto Sans Symbols"/>
              <a:buChar char="▪"/>
              <a:defRPr b="0" i="0" sz="1800" u="none" cap="none" strike="noStrike"/>
            </a:lvl2pPr>
            <a:lvl3pPr indent="-171450" lvl="2" marL="285750" marR="0" rtl="0" algn="l">
              <a:spcBef>
                <a:spcPts val="0"/>
              </a:spcBef>
              <a:buSzPct val="100000"/>
              <a:buFont typeface="Noto Sans Symbols"/>
              <a:buChar char="▪"/>
              <a:defRPr b="0" i="0" sz="1800" u="none" cap="none" strike="noStrike"/>
            </a:lvl3pPr>
            <a:lvl4pPr indent="-171450" lvl="3" marL="285750" marR="0" rtl="0" algn="l">
              <a:spcBef>
                <a:spcPts val="0"/>
              </a:spcBef>
              <a:buSzPct val="100000"/>
              <a:buFont typeface="Noto Sans Symbols"/>
              <a:buChar char="▪"/>
              <a:defRPr b="0" i="0" sz="1800" u="none" cap="none" strike="noStrike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102" name="Shape 102"/>
          <p:cNvSpPr txBox="1"/>
          <p:nvPr>
            <p:ph idx="3" type="body"/>
          </p:nvPr>
        </p:nvSpPr>
        <p:spPr>
          <a:xfrm>
            <a:off x="6190560" y="4203360"/>
            <a:ext cx="2477160" cy="20062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228600" lvl="0" marL="342900" marR="0" rtl="0" algn="l">
              <a:spcBef>
                <a:spcPts val="0"/>
              </a:spcBef>
              <a:buSzPct val="100000"/>
              <a:buFont typeface="Noto Sans Symbols"/>
              <a:buChar char="▪"/>
              <a:defRPr b="0" i="0" sz="1800" u="none" cap="none" strike="noStrike"/>
            </a:lvl1pPr>
            <a:lvl2pPr indent="-228600" lvl="1" marL="342900" marR="0" rtl="0" algn="l">
              <a:spcBef>
                <a:spcPts val="0"/>
              </a:spcBef>
              <a:buSzPct val="100000"/>
              <a:buFont typeface="Noto Sans Symbols"/>
              <a:buChar char="▪"/>
              <a:defRPr b="0" i="0" sz="1800" u="none" cap="none" strike="noStrike"/>
            </a:lvl2pPr>
            <a:lvl3pPr indent="-171450" lvl="2" marL="285750" marR="0" rtl="0" algn="l">
              <a:spcBef>
                <a:spcPts val="0"/>
              </a:spcBef>
              <a:buSzPct val="100000"/>
              <a:buFont typeface="Noto Sans Symbols"/>
              <a:buChar char="▪"/>
              <a:defRPr b="0" i="0" sz="1800" u="none" cap="none" strike="noStrike"/>
            </a:lvl3pPr>
            <a:lvl4pPr indent="-171450" lvl="3" marL="285750" marR="0" rtl="0" algn="l">
              <a:spcBef>
                <a:spcPts val="0"/>
              </a:spcBef>
              <a:buSzPct val="100000"/>
              <a:buFont typeface="Noto Sans Symbols"/>
              <a:buChar char="▪"/>
              <a:defRPr b="0" i="0" sz="1800" u="none" cap="none" strike="noStrike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103" name="Shape 103"/>
          <p:cNvSpPr txBox="1"/>
          <p:nvPr>
            <p:ph idx="12" type="sldNum"/>
          </p:nvPr>
        </p:nvSpPr>
        <p:spPr>
          <a:xfrm>
            <a:off x="8556783" y="6333134"/>
            <a:ext cx="548700" cy="525000"/>
          </a:xfrm>
          <a:prstGeom prst="rect">
            <a:avLst/>
          </a:prstGeom>
        </p:spPr>
        <p:txBody>
          <a:bodyPr anchorCtr="0" anchor="ctr" bIns="45700" lIns="91425" rIns="91425" tIns="4570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-US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Slid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/>
          <p:nvPr>
            <p:ph type="title"/>
          </p:nvPr>
        </p:nvSpPr>
        <p:spPr>
          <a:xfrm>
            <a:off x="3589200" y="1546200"/>
            <a:ext cx="5038199" cy="2519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>
              <a:spcBef>
                <a:spcPts val="0"/>
              </a:spcBef>
              <a:buNone/>
              <a:defRPr sz="1800"/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17" name="Shape 17"/>
          <p:cNvSpPr txBox="1"/>
          <p:nvPr>
            <p:ph idx="1" type="subTitle"/>
          </p:nvPr>
        </p:nvSpPr>
        <p:spPr>
          <a:xfrm>
            <a:off x="3589200" y="4203360"/>
            <a:ext cx="5076359" cy="200663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>
              <a:spcBef>
                <a:spcPts val="0"/>
              </a:spcBef>
              <a:buNone/>
              <a:defRPr sz="1800"/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18" name="Shape 18"/>
          <p:cNvSpPr txBox="1"/>
          <p:nvPr>
            <p:ph idx="12" type="sldNum"/>
          </p:nvPr>
        </p:nvSpPr>
        <p:spPr>
          <a:xfrm>
            <a:off x="8556783" y="6333134"/>
            <a:ext cx="548700" cy="5250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objAndTwoObj">
  <p:cSld name="Title Content and 2 Content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/>
          <p:nvPr>
            <p:ph type="title"/>
          </p:nvPr>
        </p:nvSpPr>
        <p:spPr>
          <a:xfrm>
            <a:off x="3589200" y="1546200"/>
            <a:ext cx="5038199" cy="2519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2600" u="none" cap="none" strike="noStrike"/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106" name="Shape 106"/>
          <p:cNvSpPr txBox="1"/>
          <p:nvPr>
            <p:ph idx="1" type="body"/>
          </p:nvPr>
        </p:nvSpPr>
        <p:spPr>
          <a:xfrm>
            <a:off x="3589200" y="4203360"/>
            <a:ext cx="2477160" cy="20062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228600" lvl="0" marL="342900" marR="0" rtl="0" algn="l">
              <a:spcBef>
                <a:spcPts val="0"/>
              </a:spcBef>
              <a:buSzPct val="100000"/>
              <a:buFont typeface="Noto Sans Symbols"/>
              <a:buChar char="▪"/>
              <a:defRPr b="0" i="0" sz="1800" u="none" cap="none" strike="noStrike"/>
            </a:lvl1pPr>
            <a:lvl2pPr indent="-228600" lvl="1" marL="342900" marR="0" rtl="0" algn="l">
              <a:spcBef>
                <a:spcPts val="0"/>
              </a:spcBef>
              <a:buSzPct val="100000"/>
              <a:buFont typeface="Noto Sans Symbols"/>
              <a:buChar char="▪"/>
              <a:defRPr b="0" i="0" sz="1800" u="none" cap="none" strike="noStrike"/>
            </a:lvl2pPr>
            <a:lvl3pPr indent="-171450" lvl="2" marL="285750" marR="0" rtl="0" algn="l">
              <a:spcBef>
                <a:spcPts val="0"/>
              </a:spcBef>
              <a:buSzPct val="100000"/>
              <a:buFont typeface="Noto Sans Symbols"/>
              <a:buChar char="▪"/>
              <a:defRPr b="0" i="0" sz="1800" u="none" cap="none" strike="noStrike"/>
            </a:lvl3pPr>
            <a:lvl4pPr indent="-171450" lvl="3" marL="285750" marR="0" rtl="0" algn="l">
              <a:spcBef>
                <a:spcPts val="0"/>
              </a:spcBef>
              <a:buSzPct val="100000"/>
              <a:buFont typeface="Noto Sans Symbols"/>
              <a:buChar char="▪"/>
              <a:defRPr b="0" i="0" sz="1800" u="none" cap="none" strike="noStrike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107" name="Shape 107"/>
          <p:cNvSpPr txBox="1"/>
          <p:nvPr>
            <p:ph idx="2" type="body"/>
          </p:nvPr>
        </p:nvSpPr>
        <p:spPr>
          <a:xfrm>
            <a:off x="6190560" y="4203360"/>
            <a:ext cx="2477160" cy="9568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228600" lvl="0" marL="342900" marR="0" rtl="0" algn="l">
              <a:spcBef>
                <a:spcPts val="0"/>
              </a:spcBef>
              <a:buSzPct val="100000"/>
              <a:buFont typeface="Noto Sans Symbols"/>
              <a:buChar char="▪"/>
              <a:defRPr b="0" i="0" sz="1800" u="none" cap="none" strike="noStrike"/>
            </a:lvl1pPr>
            <a:lvl2pPr indent="-228600" lvl="1" marL="342900" marR="0" rtl="0" algn="l">
              <a:spcBef>
                <a:spcPts val="0"/>
              </a:spcBef>
              <a:buSzPct val="100000"/>
              <a:buFont typeface="Noto Sans Symbols"/>
              <a:buChar char="▪"/>
              <a:defRPr b="0" i="0" sz="1800" u="none" cap="none" strike="noStrike"/>
            </a:lvl2pPr>
            <a:lvl3pPr indent="-171450" lvl="2" marL="285750" marR="0" rtl="0" algn="l">
              <a:spcBef>
                <a:spcPts val="0"/>
              </a:spcBef>
              <a:buSzPct val="100000"/>
              <a:buFont typeface="Noto Sans Symbols"/>
              <a:buChar char="▪"/>
              <a:defRPr b="0" i="0" sz="1800" u="none" cap="none" strike="noStrike"/>
            </a:lvl3pPr>
            <a:lvl4pPr indent="-171450" lvl="3" marL="285750" marR="0" rtl="0" algn="l">
              <a:spcBef>
                <a:spcPts val="0"/>
              </a:spcBef>
              <a:buSzPct val="100000"/>
              <a:buFont typeface="Noto Sans Symbols"/>
              <a:buChar char="▪"/>
              <a:defRPr b="0" i="0" sz="1800" u="none" cap="none" strike="noStrike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108" name="Shape 108"/>
          <p:cNvSpPr txBox="1"/>
          <p:nvPr>
            <p:ph idx="3" type="body"/>
          </p:nvPr>
        </p:nvSpPr>
        <p:spPr>
          <a:xfrm>
            <a:off x="6190560" y="5251680"/>
            <a:ext cx="2477160" cy="9568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228600" lvl="0" marL="342900" marR="0" rtl="0" algn="l">
              <a:spcBef>
                <a:spcPts val="0"/>
              </a:spcBef>
              <a:buSzPct val="100000"/>
              <a:buFont typeface="Noto Sans Symbols"/>
              <a:buChar char="▪"/>
              <a:defRPr b="0" i="0" sz="1800" u="none" cap="none" strike="noStrike"/>
            </a:lvl1pPr>
            <a:lvl2pPr indent="-228600" lvl="1" marL="342900" marR="0" rtl="0" algn="l">
              <a:spcBef>
                <a:spcPts val="0"/>
              </a:spcBef>
              <a:buSzPct val="100000"/>
              <a:buFont typeface="Noto Sans Symbols"/>
              <a:buChar char="▪"/>
              <a:defRPr b="0" i="0" sz="1800" u="none" cap="none" strike="noStrike"/>
            </a:lvl2pPr>
            <a:lvl3pPr indent="-171450" lvl="2" marL="285750" marR="0" rtl="0" algn="l">
              <a:spcBef>
                <a:spcPts val="0"/>
              </a:spcBef>
              <a:buSzPct val="100000"/>
              <a:buFont typeface="Noto Sans Symbols"/>
              <a:buChar char="▪"/>
              <a:defRPr b="0" i="0" sz="1800" u="none" cap="none" strike="noStrike"/>
            </a:lvl3pPr>
            <a:lvl4pPr indent="-171450" lvl="3" marL="285750" marR="0" rtl="0" algn="l">
              <a:spcBef>
                <a:spcPts val="0"/>
              </a:spcBef>
              <a:buSzPct val="100000"/>
              <a:buFont typeface="Noto Sans Symbols"/>
              <a:buChar char="▪"/>
              <a:defRPr b="0" i="0" sz="1800" u="none" cap="none" strike="noStrike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109" name="Shape 109"/>
          <p:cNvSpPr txBox="1"/>
          <p:nvPr>
            <p:ph idx="12" type="sldNum"/>
          </p:nvPr>
        </p:nvSpPr>
        <p:spPr>
          <a:xfrm>
            <a:off x="8556783" y="6333134"/>
            <a:ext cx="548700" cy="525000"/>
          </a:xfrm>
          <a:prstGeom prst="rect">
            <a:avLst/>
          </a:prstGeom>
        </p:spPr>
        <p:txBody>
          <a:bodyPr anchorCtr="0" anchor="ctr" bIns="45700" lIns="91425" rIns="91425" tIns="4570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-US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ObjOverTx">
  <p:cSld name="Title, 2 Content over Content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/>
          <p:nvPr>
            <p:ph type="title"/>
          </p:nvPr>
        </p:nvSpPr>
        <p:spPr>
          <a:xfrm>
            <a:off x="3589200" y="1546200"/>
            <a:ext cx="5038199" cy="2519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2600" u="none" cap="none" strike="noStrike"/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112" name="Shape 112"/>
          <p:cNvSpPr txBox="1"/>
          <p:nvPr>
            <p:ph idx="1" type="body"/>
          </p:nvPr>
        </p:nvSpPr>
        <p:spPr>
          <a:xfrm>
            <a:off x="3589200" y="4203360"/>
            <a:ext cx="2477160" cy="9568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228600" lvl="0" marL="342900" marR="0" rtl="0" algn="l">
              <a:spcBef>
                <a:spcPts val="0"/>
              </a:spcBef>
              <a:buSzPct val="100000"/>
              <a:buFont typeface="Noto Sans Symbols"/>
              <a:buChar char="▪"/>
              <a:defRPr b="0" i="0" sz="1800" u="none" cap="none" strike="noStrike"/>
            </a:lvl1pPr>
            <a:lvl2pPr indent="-228600" lvl="1" marL="342900" marR="0" rtl="0" algn="l">
              <a:spcBef>
                <a:spcPts val="0"/>
              </a:spcBef>
              <a:buSzPct val="100000"/>
              <a:buFont typeface="Noto Sans Symbols"/>
              <a:buChar char="▪"/>
              <a:defRPr b="0" i="0" sz="1800" u="none" cap="none" strike="noStrike"/>
            </a:lvl2pPr>
            <a:lvl3pPr indent="-171450" lvl="2" marL="285750" marR="0" rtl="0" algn="l">
              <a:spcBef>
                <a:spcPts val="0"/>
              </a:spcBef>
              <a:buSzPct val="100000"/>
              <a:buFont typeface="Noto Sans Symbols"/>
              <a:buChar char="▪"/>
              <a:defRPr b="0" i="0" sz="1800" u="none" cap="none" strike="noStrike"/>
            </a:lvl3pPr>
            <a:lvl4pPr indent="-171450" lvl="3" marL="285750" marR="0" rtl="0" algn="l">
              <a:spcBef>
                <a:spcPts val="0"/>
              </a:spcBef>
              <a:buSzPct val="100000"/>
              <a:buFont typeface="Noto Sans Symbols"/>
              <a:buChar char="▪"/>
              <a:defRPr b="0" i="0" sz="1800" u="none" cap="none" strike="noStrike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113" name="Shape 113"/>
          <p:cNvSpPr txBox="1"/>
          <p:nvPr>
            <p:ph idx="2" type="body"/>
          </p:nvPr>
        </p:nvSpPr>
        <p:spPr>
          <a:xfrm>
            <a:off x="6190560" y="4203360"/>
            <a:ext cx="2477160" cy="9568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228600" lvl="0" marL="342900" marR="0" rtl="0" algn="l">
              <a:spcBef>
                <a:spcPts val="0"/>
              </a:spcBef>
              <a:buSzPct val="100000"/>
              <a:buFont typeface="Noto Sans Symbols"/>
              <a:buChar char="▪"/>
              <a:defRPr b="0" i="0" sz="1800" u="none" cap="none" strike="noStrike"/>
            </a:lvl1pPr>
            <a:lvl2pPr indent="-228600" lvl="1" marL="342900" marR="0" rtl="0" algn="l">
              <a:spcBef>
                <a:spcPts val="0"/>
              </a:spcBef>
              <a:buSzPct val="100000"/>
              <a:buFont typeface="Noto Sans Symbols"/>
              <a:buChar char="▪"/>
              <a:defRPr b="0" i="0" sz="1800" u="none" cap="none" strike="noStrike"/>
            </a:lvl2pPr>
            <a:lvl3pPr indent="-171450" lvl="2" marL="285750" marR="0" rtl="0" algn="l">
              <a:spcBef>
                <a:spcPts val="0"/>
              </a:spcBef>
              <a:buSzPct val="100000"/>
              <a:buFont typeface="Noto Sans Symbols"/>
              <a:buChar char="▪"/>
              <a:defRPr b="0" i="0" sz="1800" u="none" cap="none" strike="noStrike"/>
            </a:lvl3pPr>
            <a:lvl4pPr indent="-171450" lvl="3" marL="285750" marR="0" rtl="0" algn="l">
              <a:spcBef>
                <a:spcPts val="0"/>
              </a:spcBef>
              <a:buSzPct val="100000"/>
              <a:buFont typeface="Noto Sans Symbols"/>
              <a:buChar char="▪"/>
              <a:defRPr b="0" i="0" sz="1800" u="none" cap="none" strike="noStrike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114" name="Shape 114"/>
          <p:cNvSpPr txBox="1"/>
          <p:nvPr>
            <p:ph idx="3" type="body"/>
          </p:nvPr>
        </p:nvSpPr>
        <p:spPr>
          <a:xfrm>
            <a:off x="3589200" y="5251680"/>
            <a:ext cx="5076359" cy="9568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228600" lvl="0" marL="342900" marR="0" rtl="0" algn="l">
              <a:spcBef>
                <a:spcPts val="0"/>
              </a:spcBef>
              <a:buSzPct val="100000"/>
              <a:buFont typeface="Noto Sans Symbols"/>
              <a:buChar char="▪"/>
              <a:defRPr b="0" i="0" sz="1800" u="none" cap="none" strike="noStrike"/>
            </a:lvl1pPr>
            <a:lvl2pPr indent="-228600" lvl="1" marL="342900" marR="0" rtl="0" algn="l">
              <a:spcBef>
                <a:spcPts val="0"/>
              </a:spcBef>
              <a:buSzPct val="100000"/>
              <a:buFont typeface="Noto Sans Symbols"/>
              <a:buChar char="▪"/>
              <a:defRPr b="0" i="0" sz="1800" u="none" cap="none" strike="noStrike"/>
            </a:lvl2pPr>
            <a:lvl3pPr indent="-171450" lvl="2" marL="285750" marR="0" rtl="0" algn="l">
              <a:spcBef>
                <a:spcPts val="0"/>
              </a:spcBef>
              <a:buSzPct val="100000"/>
              <a:buFont typeface="Noto Sans Symbols"/>
              <a:buChar char="▪"/>
              <a:defRPr b="0" i="0" sz="1800" u="none" cap="none" strike="noStrike"/>
            </a:lvl3pPr>
            <a:lvl4pPr indent="-171450" lvl="3" marL="285750" marR="0" rtl="0" algn="l">
              <a:spcBef>
                <a:spcPts val="0"/>
              </a:spcBef>
              <a:buSzPct val="100000"/>
              <a:buFont typeface="Noto Sans Symbols"/>
              <a:buChar char="▪"/>
              <a:defRPr b="0" i="0" sz="1800" u="none" cap="none" strike="noStrike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115" name="Shape 115"/>
          <p:cNvSpPr txBox="1"/>
          <p:nvPr>
            <p:ph idx="12" type="sldNum"/>
          </p:nvPr>
        </p:nvSpPr>
        <p:spPr>
          <a:xfrm>
            <a:off x="8556783" y="6333134"/>
            <a:ext cx="548700" cy="525000"/>
          </a:xfrm>
          <a:prstGeom prst="rect">
            <a:avLst/>
          </a:prstGeom>
        </p:spPr>
        <p:txBody>
          <a:bodyPr anchorCtr="0" anchor="ctr" bIns="45700" lIns="91425" rIns="91425" tIns="4570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-US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objOverTx">
  <p:cSld name="Title, Content over Content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 txBox="1"/>
          <p:nvPr>
            <p:ph type="title"/>
          </p:nvPr>
        </p:nvSpPr>
        <p:spPr>
          <a:xfrm>
            <a:off x="3589200" y="1546200"/>
            <a:ext cx="5038199" cy="2519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2600" u="none" cap="none" strike="noStrike"/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118" name="Shape 118"/>
          <p:cNvSpPr txBox="1"/>
          <p:nvPr>
            <p:ph idx="1" type="body"/>
          </p:nvPr>
        </p:nvSpPr>
        <p:spPr>
          <a:xfrm>
            <a:off x="3589200" y="4203360"/>
            <a:ext cx="5076359" cy="9568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228600" lvl="0" marL="342900" marR="0" rtl="0" algn="l">
              <a:spcBef>
                <a:spcPts val="0"/>
              </a:spcBef>
              <a:buSzPct val="100000"/>
              <a:buFont typeface="Noto Sans Symbols"/>
              <a:buChar char="▪"/>
              <a:defRPr b="0" i="0" sz="1800" u="none" cap="none" strike="noStrike"/>
            </a:lvl1pPr>
            <a:lvl2pPr indent="-228600" lvl="1" marL="342900" marR="0" rtl="0" algn="l">
              <a:spcBef>
                <a:spcPts val="0"/>
              </a:spcBef>
              <a:buSzPct val="100000"/>
              <a:buFont typeface="Noto Sans Symbols"/>
              <a:buChar char="▪"/>
              <a:defRPr b="0" i="0" sz="1800" u="none" cap="none" strike="noStrike"/>
            </a:lvl2pPr>
            <a:lvl3pPr indent="-171450" lvl="2" marL="285750" marR="0" rtl="0" algn="l">
              <a:spcBef>
                <a:spcPts val="0"/>
              </a:spcBef>
              <a:buSzPct val="100000"/>
              <a:buFont typeface="Noto Sans Symbols"/>
              <a:buChar char="▪"/>
              <a:defRPr b="0" i="0" sz="1800" u="none" cap="none" strike="noStrike"/>
            </a:lvl3pPr>
            <a:lvl4pPr indent="-171450" lvl="3" marL="285750" marR="0" rtl="0" algn="l">
              <a:spcBef>
                <a:spcPts val="0"/>
              </a:spcBef>
              <a:buSzPct val="100000"/>
              <a:buFont typeface="Noto Sans Symbols"/>
              <a:buChar char="▪"/>
              <a:defRPr b="0" i="0" sz="1800" u="none" cap="none" strike="noStrike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119" name="Shape 119"/>
          <p:cNvSpPr txBox="1"/>
          <p:nvPr>
            <p:ph idx="2" type="body"/>
          </p:nvPr>
        </p:nvSpPr>
        <p:spPr>
          <a:xfrm>
            <a:off x="3589200" y="5251680"/>
            <a:ext cx="5076359" cy="9568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228600" lvl="0" marL="342900" marR="0" rtl="0" algn="l">
              <a:spcBef>
                <a:spcPts val="0"/>
              </a:spcBef>
              <a:buSzPct val="100000"/>
              <a:buFont typeface="Noto Sans Symbols"/>
              <a:buChar char="▪"/>
              <a:defRPr b="0" i="0" sz="1800" u="none" cap="none" strike="noStrike"/>
            </a:lvl1pPr>
            <a:lvl2pPr indent="-228600" lvl="1" marL="342900" marR="0" rtl="0" algn="l">
              <a:spcBef>
                <a:spcPts val="0"/>
              </a:spcBef>
              <a:buSzPct val="100000"/>
              <a:buFont typeface="Noto Sans Symbols"/>
              <a:buChar char="▪"/>
              <a:defRPr b="0" i="0" sz="1800" u="none" cap="none" strike="noStrike"/>
            </a:lvl2pPr>
            <a:lvl3pPr indent="-171450" lvl="2" marL="285750" marR="0" rtl="0" algn="l">
              <a:spcBef>
                <a:spcPts val="0"/>
              </a:spcBef>
              <a:buSzPct val="100000"/>
              <a:buFont typeface="Noto Sans Symbols"/>
              <a:buChar char="▪"/>
              <a:defRPr b="0" i="0" sz="1800" u="none" cap="none" strike="noStrike"/>
            </a:lvl3pPr>
            <a:lvl4pPr indent="-171450" lvl="3" marL="285750" marR="0" rtl="0" algn="l">
              <a:spcBef>
                <a:spcPts val="0"/>
              </a:spcBef>
              <a:buSzPct val="100000"/>
              <a:buFont typeface="Noto Sans Symbols"/>
              <a:buChar char="▪"/>
              <a:defRPr b="0" i="0" sz="1800" u="none" cap="none" strike="noStrike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120" name="Shape 120"/>
          <p:cNvSpPr txBox="1"/>
          <p:nvPr>
            <p:ph idx="12" type="sldNum"/>
          </p:nvPr>
        </p:nvSpPr>
        <p:spPr>
          <a:xfrm>
            <a:off x="8556783" y="6333134"/>
            <a:ext cx="548700" cy="525000"/>
          </a:xfrm>
          <a:prstGeom prst="rect">
            <a:avLst/>
          </a:prstGeom>
        </p:spPr>
        <p:txBody>
          <a:bodyPr anchorCtr="0" anchor="ctr" bIns="45700" lIns="91425" rIns="91425" tIns="4570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-US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fourObj">
  <p:cSld name="Title, 4 Content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/>
          <p:nvPr>
            <p:ph type="title"/>
          </p:nvPr>
        </p:nvSpPr>
        <p:spPr>
          <a:xfrm>
            <a:off x="3589200" y="1546200"/>
            <a:ext cx="5038199" cy="2519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2600" u="none" cap="none" strike="noStrike"/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123" name="Shape 123"/>
          <p:cNvSpPr txBox="1"/>
          <p:nvPr>
            <p:ph idx="1" type="body"/>
          </p:nvPr>
        </p:nvSpPr>
        <p:spPr>
          <a:xfrm>
            <a:off x="3589200" y="4203360"/>
            <a:ext cx="2477160" cy="9568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228600" lvl="0" marL="342900" marR="0" rtl="0" algn="l">
              <a:spcBef>
                <a:spcPts val="0"/>
              </a:spcBef>
              <a:buSzPct val="100000"/>
              <a:buFont typeface="Noto Sans Symbols"/>
              <a:buChar char="▪"/>
              <a:defRPr b="0" i="0" sz="1800" u="none" cap="none" strike="noStrike"/>
            </a:lvl1pPr>
            <a:lvl2pPr indent="-228600" lvl="1" marL="342900" marR="0" rtl="0" algn="l">
              <a:spcBef>
                <a:spcPts val="0"/>
              </a:spcBef>
              <a:buSzPct val="100000"/>
              <a:buFont typeface="Noto Sans Symbols"/>
              <a:buChar char="▪"/>
              <a:defRPr b="0" i="0" sz="1800" u="none" cap="none" strike="noStrike"/>
            </a:lvl2pPr>
            <a:lvl3pPr indent="-171450" lvl="2" marL="285750" marR="0" rtl="0" algn="l">
              <a:spcBef>
                <a:spcPts val="0"/>
              </a:spcBef>
              <a:buSzPct val="100000"/>
              <a:buFont typeface="Noto Sans Symbols"/>
              <a:buChar char="▪"/>
              <a:defRPr b="0" i="0" sz="1800" u="none" cap="none" strike="noStrike"/>
            </a:lvl3pPr>
            <a:lvl4pPr indent="-171450" lvl="3" marL="285750" marR="0" rtl="0" algn="l">
              <a:spcBef>
                <a:spcPts val="0"/>
              </a:spcBef>
              <a:buSzPct val="100000"/>
              <a:buFont typeface="Noto Sans Symbols"/>
              <a:buChar char="▪"/>
              <a:defRPr b="0" i="0" sz="1800" u="none" cap="none" strike="noStrike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124" name="Shape 124"/>
          <p:cNvSpPr txBox="1"/>
          <p:nvPr>
            <p:ph idx="2" type="body"/>
          </p:nvPr>
        </p:nvSpPr>
        <p:spPr>
          <a:xfrm>
            <a:off x="6190560" y="4203360"/>
            <a:ext cx="2477160" cy="9568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228600" lvl="0" marL="342900" marR="0" rtl="0" algn="l">
              <a:spcBef>
                <a:spcPts val="0"/>
              </a:spcBef>
              <a:buSzPct val="100000"/>
              <a:buFont typeface="Noto Sans Symbols"/>
              <a:buChar char="▪"/>
              <a:defRPr b="0" i="0" sz="1800" u="none" cap="none" strike="noStrike"/>
            </a:lvl1pPr>
            <a:lvl2pPr indent="-228600" lvl="1" marL="342900" marR="0" rtl="0" algn="l">
              <a:spcBef>
                <a:spcPts val="0"/>
              </a:spcBef>
              <a:buSzPct val="100000"/>
              <a:buFont typeface="Noto Sans Symbols"/>
              <a:buChar char="▪"/>
              <a:defRPr b="0" i="0" sz="1800" u="none" cap="none" strike="noStrike"/>
            </a:lvl2pPr>
            <a:lvl3pPr indent="-171450" lvl="2" marL="285750" marR="0" rtl="0" algn="l">
              <a:spcBef>
                <a:spcPts val="0"/>
              </a:spcBef>
              <a:buSzPct val="100000"/>
              <a:buFont typeface="Noto Sans Symbols"/>
              <a:buChar char="▪"/>
              <a:defRPr b="0" i="0" sz="1800" u="none" cap="none" strike="noStrike"/>
            </a:lvl3pPr>
            <a:lvl4pPr indent="-171450" lvl="3" marL="285750" marR="0" rtl="0" algn="l">
              <a:spcBef>
                <a:spcPts val="0"/>
              </a:spcBef>
              <a:buSzPct val="100000"/>
              <a:buFont typeface="Noto Sans Symbols"/>
              <a:buChar char="▪"/>
              <a:defRPr b="0" i="0" sz="1800" u="none" cap="none" strike="noStrike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125" name="Shape 125"/>
          <p:cNvSpPr txBox="1"/>
          <p:nvPr>
            <p:ph idx="3" type="body"/>
          </p:nvPr>
        </p:nvSpPr>
        <p:spPr>
          <a:xfrm>
            <a:off x="6190560" y="5251680"/>
            <a:ext cx="2477160" cy="9568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228600" lvl="0" marL="342900" marR="0" rtl="0" algn="l">
              <a:spcBef>
                <a:spcPts val="0"/>
              </a:spcBef>
              <a:buSzPct val="100000"/>
              <a:buFont typeface="Noto Sans Symbols"/>
              <a:buChar char="▪"/>
              <a:defRPr b="0" i="0" sz="1800" u="none" cap="none" strike="noStrike"/>
            </a:lvl1pPr>
            <a:lvl2pPr indent="-228600" lvl="1" marL="342900" marR="0" rtl="0" algn="l">
              <a:spcBef>
                <a:spcPts val="0"/>
              </a:spcBef>
              <a:buSzPct val="100000"/>
              <a:buFont typeface="Noto Sans Symbols"/>
              <a:buChar char="▪"/>
              <a:defRPr b="0" i="0" sz="1800" u="none" cap="none" strike="noStrike"/>
            </a:lvl2pPr>
            <a:lvl3pPr indent="-171450" lvl="2" marL="285750" marR="0" rtl="0" algn="l">
              <a:spcBef>
                <a:spcPts val="0"/>
              </a:spcBef>
              <a:buSzPct val="100000"/>
              <a:buFont typeface="Noto Sans Symbols"/>
              <a:buChar char="▪"/>
              <a:defRPr b="0" i="0" sz="1800" u="none" cap="none" strike="noStrike"/>
            </a:lvl3pPr>
            <a:lvl4pPr indent="-171450" lvl="3" marL="285750" marR="0" rtl="0" algn="l">
              <a:spcBef>
                <a:spcPts val="0"/>
              </a:spcBef>
              <a:buSzPct val="100000"/>
              <a:buFont typeface="Noto Sans Symbols"/>
              <a:buChar char="▪"/>
              <a:defRPr b="0" i="0" sz="1800" u="none" cap="none" strike="noStrike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126" name="Shape 126"/>
          <p:cNvSpPr txBox="1"/>
          <p:nvPr>
            <p:ph idx="4" type="body"/>
          </p:nvPr>
        </p:nvSpPr>
        <p:spPr>
          <a:xfrm>
            <a:off x="3589200" y="5251680"/>
            <a:ext cx="2477160" cy="9568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228600" lvl="0" marL="342900" marR="0" rtl="0" algn="l">
              <a:spcBef>
                <a:spcPts val="0"/>
              </a:spcBef>
              <a:buSzPct val="100000"/>
              <a:buFont typeface="Noto Sans Symbols"/>
              <a:buChar char="▪"/>
              <a:defRPr b="0" i="0" sz="1800" u="none" cap="none" strike="noStrike"/>
            </a:lvl1pPr>
            <a:lvl2pPr indent="-228600" lvl="1" marL="342900" marR="0" rtl="0" algn="l">
              <a:spcBef>
                <a:spcPts val="0"/>
              </a:spcBef>
              <a:buSzPct val="100000"/>
              <a:buFont typeface="Noto Sans Symbols"/>
              <a:buChar char="▪"/>
              <a:defRPr b="0" i="0" sz="1800" u="none" cap="none" strike="noStrike"/>
            </a:lvl2pPr>
            <a:lvl3pPr indent="-171450" lvl="2" marL="285750" marR="0" rtl="0" algn="l">
              <a:spcBef>
                <a:spcPts val="0"/>
              </a:spcBef>
              <a:buSzPct val="100000"/>
              <a:buFont typeface="Noto Sans Symbols"/>
              <a:buChar char="▪"/>
              <a:defRPr b="0" i="0" sz="1800" u="none" cap="none" strike="noStrike"/>
            </a:lvl3pPr>
            <a:lvl4pPr indent="-171450" lvl="3" marL="285750" marR="0" rtl="0" algn="l">
              <a:spcBef>
                <a:spcPts val="0"/>
              </a:spcBef>
              <a:buSzPct val="100000"/>
              <a:buFont typeface="Noto Sans Symbols"/>
              <a:buChar char="▪"/>
              <a:defRPr b="0" i="0" sz="1800" u="none" cap="none" strike="noStrike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127" name="Shape 127"/>
          <p:cNvSpPr txBox="1"/>
          <p:nvPr>
            <p:ph idx="12" type="sldNum"/>
          </p:nvPr>
        </p:nvSpPr>
        <p:spPr>
          <a:xfrm>
            <a:off x="8556783" y="6333134"/>
            <a:ext cx="548700" cy="525000"/>
          </a:xfrm>
          <a:prstGeom prst="rect">
            <a:avLst/>
          </a:prstGeom>
        </p:spPr>
        <p:txBody>
          <a:bodyPr anchorCtr="0" anchor="ctr" bIns="45700" lIns="91425" rIns="91425" tIns="4570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-US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, 6 Content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/>
          <p:nvPr>
            <p:ph type="title"/>
          </p:nvPr>
        </p:nvSpPr>
        <p:spPr>
          <a:xfrm>
            <a:off x="3589200" y="1546200"/>
            <a:ext cx="5038199" cy="2519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2600" u="none" cap="none" strike="noStrike"/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130" name="Shape 130"/>
          <p:cNvSpPr txBox="1"/>
          <p:nvPr>
            <p:ph idx="1" type="body"/>
          </p:nvPr>
        </p:nvSpPr>
        <p:spPr>
          <a:xfrm>
            <a:off x="3589200" y="4203360"/>
            <a:ext cx="5076359" cy="20062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228600" lvl="0" marL="342900" marR="0" rtl="0" algn="l">
              <a:spcBef>
                <a:spcPts val="0"/>
              </a:spcBef>
              <a:buSzPct val="100000"/>
              <a:buFont typeface="Noto Sans Symbols"/>
              <a:buChar char="▪"/>
              <a:defRPr b="0" i="0" sz="1800" u="none" cap="none" strike="noStrike"/>
            </a:lvl1pPr>
            <a:lvl2pPr indent="-228600" lvl="1" marL="342900" marR="0" rtl="0" algn="l">
              <a:spcBef>
                <a:spcPts val="0"/>
              </a:spcBef>
              <a:buSzPct val="100000"/>
              <a:buFont typeface="Noto Sans Symbols"/>
              <a:buChar char="▪"/>
              <a:defRPr b="0" i="0" sz="1800" u="none" cap="none" strike="noStrike"/>
            </a:lvl2pPr>
            <a:lvl3pPr indent="-171450" lvl="2" marL="285750" marR="0" rtl="0" algn="l">
              <a:spcBef>
                <a:spcPts val="0"/>
              </a:spcBef>
              <a:buSzPct val="100000"/>
              <a:buFont typeface="Noto Sans Symbols"/>
              <a:buChar char="▪"/>
              <a:defRPr b="0" i="0" sz="1800" u="none" cap="none" strike="noStrike"/>
            </a:lvl3pPr>
            <a:lvl4pPr indent="-171450" lvl="3" marL="285750" marR="0" rtl="0" algn="l">
              <a:spcBef>
                <a:spcPts val="0"/>
              </a:spcBef>
              <a:buSzPct val="100000"/>
              <a:buFont typeface="Noto Sans Symbols"/>
              <a:buChar char="▪"/>
              <a:defRPr b="0" i="0" sz="1800" u="none" cap="none" strike="noStrike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131" name="Shape 131"/>
          <p:cNvSpPr txBox="1"/>
          <p:nvPr>
            <p:ph idx="2" type="body"/>
          </p:nvPr>
        </p:nvSpPr>
        <p:spPr>
          <a:xfrm>
            <a:off x="3589200" y="4203360"/>
            <a:ext cx="5076359" cy="20062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228600" lvl="0" marL="342900" marR="0" rtl="0" algn="l">
              <a:spcBef>
                <a:spcPts val="0"/>
              </a:spcBef>
              <a:buSzPct val="100000"/>
              <a:buFont typeface="Noto Sans Symbols"/>
              <a:buChar char="▪"/>
              <a:defRPr b="0" i="0" sz="1800" u="none" cap="none" strike="noStrike"/>
            </a:lvl1pPr>
            <a:lvl2pPr indent="-228600" lvl="1" marL="342900" marR="0" rtl="0" algn="l">
              <a:spcBef>
                <a:spcPts val="0"/>
              </a:spcBef>
              <a:buSzPct val="100000"/>
              <a:buFont typeface="Noto Sans Symbols"/>
              <a:buChar char="▪"/>
              <a:defRPr b="0" i="0" sz="1800" u="none" cap="none" strike="noStrike"/>
            </a:lvl2pPr>
            <a:lvl3pPr indent="-171450" lvl="2" marL="285750" marR="0" rtl="0" algn="l">
              <a:spcBef>
                <a:spcPts val="0"/>
              </a:spcBef>
              <a:buSzPct val="100000"/>
              <a:buFont typeface="Noto Sans Symbols"/>
              <a:buChar char="▪"/>
              <a:defRPr b="0" i="0" sz="1800" u="none" cap="none" strike="noStrike"/>
            </a:lvl3pPr>
            <a:lvl4pPr indent="-171450" lvl="3" marL="285750" marR="0" rtl="0" algn="l">
              <a:spcBef>
                <a:spcPts val="0"/>
              </a:spcBef>
              <a:buSzPct val="100000"/>
              <a:buFont typeface="Noto Sans Symbols"/>
              <a:buChar char="▪"/>
              <a:defRPr b="0" i="0" sz="1800" u="none" cap="none" strike="noStrike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pic>
        <p:nvPicPr>
          <p:cNvPr id="132" name="Shape 1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69719" y="4203000"/>
            <a:ext cx="2514599" cy="2006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Shape 1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69719" y="4203000"/>
            <a:ext cx="2514599" cy="200628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Shape 134"/>
          <p:cNvSpPr txBox="1"/>
          <p:nvPr>
            <p:ph idx="12" type="sldNum"/>
          </p:nvPr>
        </p:nvSpPr>
        <p:spPr>
          <a:xfrm>
            <a:off x="8556783" y="6333134"/>
            <a:ext cx="548700" cy="525000"/>
          </a:xfrm>
          <a:prstGeom prst="rect">
            <a:avLst/>
          </a:prstGeom>
        </p:spPr>
        <p:txBody>
          <a:bodyPr anchorCtr="0" anchor="ctr" bIns="45700" lIns="91425" rIns="91425" tIns="4570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-US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 Slide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/>
          <p:nvPr>
            <p:ph idx="12" type="sldNum"/>
          </p:nvPr>
        </p:nvSpPr>
        <p:spPr>
          <a:xfrm>
            <a:off x="8556783" y="6333134"/>
            <a:ext cx="548700" cy="5250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Slide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 txBox="1"/>
          <p:nvPr>
            <p:ph type="title"/>
          </p:nvPr>
        </p:nvSpPr>
        <p:spPr>
          <a:xfrm>
            <a:off x="3589200" y="1546200"/>
            <a:ext cx="5038199" cy="2519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>
              <a:spcBef>
                <a:spcPts val="0"/>
              </a:spcBef>
              <a:buNone/>
              <a:defRPr sz="1800"/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145" name="Shape 145"/>
          <p:cNvSpPr txBox="1"/>
          <p:nvPr>
            <p:ph idx="1" type="subTitle"/>
          </p:nvPr>
        </p:nvSpPr>
        <p:spPr>
          <a:xfrm>
            <a:off x="3589200" y="4203360"/>
            <a:ext cx="5076359" cy="200663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>
              <a:spcBef>
                <a:spcPts val="0"/>
              </a:spcBef>
              <a:buNone/>
              <a:defRPr sz="1800"/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146" name="Shape 146"/>
          <p:cNvSpPr txBox="1"/>
          <p:nvPr>
            <p:ph idx="12" type="sldNum"/>
          </p:nvPr>
        </p:nvSpPr>
        <p:spPr>
          <a:xfrm>
            <a:off x="8556783" y="6333134"/>
            <a:ext cx="548700" cy="5250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obj">
  <p:cSld name="Title, Content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/>
          <p:nvPr>
            <p:ph type="title"/>
          </p:nvPr>
        </p:nvSpPr>
        <p:spPr>
          <a:xfrm>
            <a:off x="3589200" y="1546200"/>
            <a:ext cx="5038199" cy="2519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>
              <a:spcBef>
                <a:spcPts val="0"/>
              </a:spcBef>
              <a:buNone/>
              <a:defRPr sz="1800"/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149" name="Shape 149"/>
          <p:cNvSpPr txBox="1"/>
          <p:nvPr>
            <p:ph idx="1" type="body"/>
          </p:nvPr>
        </p:nvSpPr>
        <p:spPr>
          <a:xfrm>
            <a:off x="3589200" y="4203360"/>
            <a:ext cx="5076359" cy="20062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>
              <a:spcBef>
                <a:spcPts val="0"/>
              </a:spcBef>
              <a:buNone/>
              <a:defRPr sz="1800"/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150" name="Shape 150"/>
          <p:cNvSpPr txBox="1"/>
          <p:nvPr>
            <p:ph idx="12" type="sldNum"/>
          </p:nvPr>
        </p:nvSpPr>
        <p:spPr>
          <a:xfrm>
            <a:off x="8556783" y="6333134"/>
            <a:ext cx="548700" cy="5250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Obj">
  <p:cSld name="Title, 2 Conten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 txBox="1"/>
          <p:nvPr>
            <p:ph type="title"/>
          </p:nvPr>
        </p:nvSpPr>
        <p:spPr>
          <a:xfrm>
            <a:off x="3589200" y="1546200"/>
            <a:ext cx="5038199" cy="2519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>
              <a:spcBef>
                <a:spcPts val="0"/>
              </a:spcBef>
              <a:buNone/>
              <a:defRPr sz="1800"/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153" name="Shape 153"/>
          <p:cNvSpPr txBox="1"/>
          <p:nvPr>
            <p:ph idx="1" type="body"/>
          </p:nvPr>
        </p:nvSpPr>
        <p:spPr>
          <a:xfrm>
            <a:off x="3589200" y="4203360"/>
            <a:ext cx="2477160" cy="20062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>
              <a:spcBef>
                <a:spcPts val="0"/>
              </a:spcBef>
              <a:buNone/>
              <a:defRPr sz="1800"/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154" name="Shape 154"/>
          <p:cNvSpPr txBox="1"/>
          <p:nvPr>
            <p:ph idx="2" type="body"/>
          </p:nvPr>
        </p:nvSpPr>
        <p:spPr>
          <a:xfrm>
            <a:off x="6190560" y="4203360"/>
            <a:ext cx="2477160" cy="20062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>
              <a:spcBef>
                <a:spcPts val="0"/>
              </a:spcBef>
              <a:buNone/>
              <a:defRPr sz="1800"/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155" name="Shape 155"/>
          <p:cNvSpPr txBox="1"/>
          <p:nvPr>
            <p:ph idx="12" type="sldNum"/>
          </p:nvPr>
        </p:nvSpPr>
        <p:spPr>
          <a:xfrm>
            <a:off x="8556783" y="6333134"/>
            <a:ext cx="548700" cy="5250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 txBox="1"/>
          <p:nvPr>
            <p:ph type="title"/>
          </p:nvPr>
        </p:nvSpPr>
        <p:spPr>
          <a:xfrm>
            <a:off x="3589200" y="1546200"/>
            <a:ext cx="5038199" cy="2519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>
              <a:spcBef>
                <a:spcPts val="0"/>
              </a:spcBef>
              <a:buNone/>
              <a:defRPr sz="1800"/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158" name="Shape 158"/>
          <p:cNvSpPr txBox="1"/>
          <p:nvPr>
            <p:ph idx="12" type="sldNum"/>
          </p:nvPr>
        </p:nvSpPr>
        <p:spPr>
          <a:xfrm>
            <a:off x="8556783" y="6333134"/>
            <a:ext cx="548700" cy="5250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obj">
  <p:cSld name="Title, Content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 txBox="1"/>
          <p:nvPr>
            <p:ph type="title"/>
          </p:nvPr>
        </p:nvSpPr>
        <p:spPr>
          <a:xfrm>
            <a:off x="3589200" y="1546200"/>
            <a:ext cx="5038199" cy="2519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>
              <a:spcBef>
                <a:spcPts val="0"/>
              </a:spcBef>
              <a:buNone/>
              <a:defRPr sz="1800"/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21" name="Shape 21"/>
          <p:cNvSpPr txBox="1"/>
          <p:nvPr>
            <p:ph idx="1" type="body"/>
          </p:nvPr>
        </p:nvSpPr>
        <p:spPr>
          <a:xfrm>
            <a:off x="3589200" y="4203360"/>
            <a:ext cx="5076359" cy="20062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>
              <a:spcBef>
                <a:spcPts val="0"/>
              </a:spcBef>
              <a:buNone/>
              <a:defRPr sz="1800"/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22" name="Shape 22"/>
          <p:cNvSpPr txBox="1"/>
          <p:nvPr>
            <p:ph idx="12" type="sldNum"/>
          </p:nvPr>
        </p:nvSpPr>
        <p:spPr>
          <a:xfrm>
            <a:off x="8556783" y="6333134"/>
            <a:ext cx="548700" cy="5250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objOnly">
  <p:cSld name="Centered Text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 txBox="1"/>
          <p:nvPr>
            <p:ph idx="1" type="subTitle"/>
          </p:nvPr>
        </p:nvSpPr>
        <p:spPr>
          <a:xfrm>
            <a:off x="3589200" y="1546200"/>
            <a:ext cx="5038199" cy="1167803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>
              <a:spcBef>
                <a:spcPts val="0"/>
              </a:spcBef>
              <a:buNone/>
              <a:defRPr sz="1800"/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161" name="Shape 161"/>
          <p:cNvSpPr txBox="1"/>
          <p:nvPr>
            <p:ph idx="12" type="sldNum"/>
          </p:nvPr>
        </p:nvSpPr>
        <p:spPr>
          <a:xfrm>
            <a:off x="8556783" y="6333134"/>
            <a:ext cx="548700" cy="5250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ObjAndObj">
  <p:cSld name="Title, 2 Content and Content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 txBox="1"/>
          <p:nvPr>
            <p:ph type="title"/>
          </p:nvPr>
        </p:nvSpPr>
        <p:spPr>
          <a:xfrm>
            <a:off x="3589200" y="1546200"/>
            <a:ext cx="5038199" cy="2519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>
              <a:spcBef>
                <a:spcPts val="0"/>
              </a:spcBef>
              <a:buNone/>
              <a:defRPr sz="1800"/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164" name="Shape 164"/>
          <p:cNvSpPr txBox="1"/>
          <p:nvPr>
            <p:ph idx="1" type="body"/>
          </p:nvPr>
        </p:nvSpPr>
        <p:spPr>
          <a:xfrm>
            <a:off x="3589200" y="4203360"/>
            <a:ext cx="2477160" cy="9568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>
              <a:spcBef>
                <a:spcPts val="0"/>
              </a:spcBef>
              <a:buNone/>
              <a:defRPr sz="1800"/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165" name="Shape 165"/>
          <p:cNvSpPr txBox="1"/>
          <p:nvPr>
            <p:ph idx="2" type="body"/>
          </p:nvPr>
        </p:nvSpPr>
        <p:spPr>
          <a:xfrm>
            <a:off x="3589200" y="5251680"/>
            <a:ext cx="2477160" cy="9568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>
              <a:spcBef>
                <a:spcPts val="0"/>
              </a:spcBef>
              <a:buNone/>
              <a:defRPr sz="1800"/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166" name="Shape 166"/>
          <p:cNvSpPr txBox="1"/>
          <p:nvPr>
            <p:ph idx="3" type="body"/>
          </p:nvPr>
        </p:nvSpPr>
        <p:spPr>
          <a:xfrm>
            <a:off x="6190560" y="4203360"/>
            <a:ext cx="2477160" cy="20062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>
              <a:spcBef>
                <a:spcPts val="0"/>
              </a:spcBef>
              <a:buNone/>
              <a:defRPr sz="1800"/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167" name="Shape 167"/>
          <p:cNvSpPr txBox="1"/>
          <p:nvPr>
            <p:ph idx="12" type="sldNum"/>
          </p:nvPr>
        </p:nvSpPr>
        <p:spPr>
          <a:xfrm>
            <a:off x="8556783" y="6333134"/>
            <a:ext cx="548700" cy="5250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objAndTwoObj">
  <p:cSld name="Title Content and 2 Conten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 txBox="1"/>
          <p:nvPr>
            <p:ph type="title"/>
          </p:nvPr>
        </p:nvSpPr>
        <p:spPr>
          <a:xfrm>
            <a:off x="3589200" y="1546200"/>
            <a:ext cx="5038199" cy="2519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>
              <a:spcBef>
                <a:spcPts val="0"/>
              </a:spcBef>
              <a:buNone/>
              <a:defRPr sz="1800"/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170" name="Shape 170"/>
          <p:cNvSpPr txBox="1"/>
          <p:nvPr>
            <p:ph idx="1" type="body"/>
          </p:nvPr>
        </p:nvSpPr>
        <p:spPr>
          <a:xfrm>
            <a:off x="3589200" y="4203360"/>
            <a:ext cx="2477160" cy="20062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>
              <a:spcBef>
                <a:spcPts val="0"/>
              </a:spcBef>
              <a:buNone/>
              <a:defRPr sz="1800"/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171" name="Shape 171"/>
          <p:cNvSpPr txBox="1"/>
          <p:nvPr>
            <p:ph idx="2" type="body"/>
          </p:nvPr>
        </p:nvSpPr>
        <p:spPr>
          <a:xfrm>
            <a:off x="6190560" y="4203360"/>
            <a:ext cx="2477160" cy="9568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>
              <a:spcBef>
                <a:spcPts val="0"/>
              </a:spcBef>
              <a:buNone/>
              <a:defRPr sz="1800"/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172" name="Shape 172"/>
          <p:cNvSpPr txBox="1"/>
          <p:nvPr>
            <p:ph idx="3" type="body"/>
          </p:nvPr>
        </p:nvSpPr>
        <p:spPr>
          <a:xfrm>
            <a:off x="6190560" y="5251680"/>
            <a:ext cx="2477160" cy="9568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>
              <a:spcBef>
                <a:spcPts val="0"/>
              </a:spcBef>
              <a:buNone/>
              <a:defRPr sz="1800"/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173" name="Shape 173"/>
          <p:cNvSpPr txBox="1"/>
          <p:nvPr>
            <p:ph idx="12" type="sldNum"/>
          </p:nvPr>
        </p:nvSpPr>
        <p:spPr>
          <a:xfrm>
            <a:off x="8556783" y="6333134"/>
            <a:ext cx="548700" cy="5250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ObjOverTx">
  <p:cSld name="Title, 2 Content over Content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 txBox="1"/>
          <p:nvPr>
            <p:ph type="title"/>
          </p:nvPr>
        </p:nvSpPr>
        <p:spPr>
          <a:xfrm>
            <a:off x="3589200" y="1546200"/>
            <a:ext cx="5038199" cy="2519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>
              <a:spcBef>
                <a:spcPts val="0"/>
              </a:spcBef>
              <a:buNone/>
              <a:defRPr sz="1800"/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176" name="Shape 176"/>
          <p:cNvSpPr txBox="1"/>
          <p:nvPr>
            <p:ph idx="1" type="body"/>
          </p:nvPr>
        </p:nvSpPr>
        <p:spPr>
          <a:xfrm>
            <a:off x="3589200" y="4203360"/>
            <a:ext cx="2477160" cy="9568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>
              <a:spcBef>
                <a:spcPts val="0"/>
              </a:spcBef>
              <a:buNone/>
              <a:defRPr sz="1800"/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177" name="Shape 177"/>
          <p:cNvSpPr txBox="1"/>
          <p:nvPr>
            <p:ph idx="2" type="body"/>
          </p:nvPr>
        </p:nvSpPr>
        <p:spPr>
          <a:xfrm>
            <a:off x="6190560" y="4203360"/>
            <a:ext cx="2477160" cy="9568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>
              <a:spcBef>
                <a:spcPts val="0"/>
              </a:spcBef>
              <a:buNone/>
              <a:defRPr sz="1800"/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178" name="Shape 178"/>
          <p:cNvSpPr txBox="1"/>
          <p:nvPr>
            <p:ph idx="3" type="body"/>
          </p:nvPr>
        </p:nvSpPr>
        <p:spPr>
          <a:xfrm>
            <a:off x="3589200" y="5251680"/>
            <a:ext cx="5076359" cy="9568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>
              <a:spcBef>
                <a:spcPts val="0"/>
              </a:spcBef>
              <a:buNone/>
              <a:defRPr sz="1800"/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179" name="Shape 179"/>
          <p:cNvSpPr txBox="1"/>
          <p:nvPr>
            <p:ph idx="12" type="sldNum"/>
          </p:nvPr>
        </p:nvSpPr>
        <p:spPr>
          <a:xfrm>
            <a:off x="8556783" y="6333134"/>
            <a:ext cx="548700" cy="5250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objOverTx">
  <p:cSld name="Title, Content over Content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 txBox="1"/>
          <p:nvPr>
            <p:ph type="title"/>
          </p:nvPr>
        </p:nvSpPr>
        <p:spPr>
          <a:xfrm>
            <a:off x="3589200" y="1546200"/>
            <a:ext cx="5038199" cy="2519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>
              <a:spcBef>
                <a:spcPts val="0"/>
              </a:spcBef>
              <a:buNone/>
              <a:defRPr sz="1800"/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182" name="Shape 182"/>
          <p:cNvSpPr txBox="1"/>
          <p:nvPr>
            <p:ph idx="1" type="body"/>
          </p:nvPr>
        </p:nvSpPr>
        <p:spPr>
          <a:xfrm>
            <a:off x="3589200" y="4203360"/>
            <a:ext cx="5076359" cy="9568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>
              <a:spcBef>
                <a:spcPts val="0"/>
              </a:spcBef>
              <a:buNone/>
              <a:defRPr sz="1800"/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183" name="Shape 183"/>
          <p:cNvSpPr txBox="1"/>
          <p:nvPr>
            <p:ph idx="2" type="body"/>
          </p:nvPr>
        </p:nvSpPr>
        <p:spPr>
          <a:xfrm>
            <a:off x="3589200" y="5251680"/>
            <a:ext cx="5076359" cy="9568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>
              <a:spcBef>
                <a:spcPts val="0"/>
              </a:spcBef>
              <a:buNone/>
              <a:defRPr sz="1800"/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184" name="Shape 184"/>
          <p:cNvSpPr txBox="1"/>
          <p:nvPr>
            <p:ph idx="12" type="sldNum"/>
          </p:nvPr>
        </p:nvSpPr>
        <p:spPr>
          <a:xfrm>
            <a:off x="8556783" y="6333134"/>
            <a:ext cx="548700" cy="5250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fourObj">
  <p:cSld name="Title, 4 Content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 txBox="1"/>
          <p:nvPr>
            <p:ph type="title"/>
          </p:nvPr>
        </p:nvSpPr>
        <p:spPr>
          <a:xfrm>
            <a:off x="3589200" y="1546200"/>
            <a:ext cx="5038199" cy="2519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>
              <a:spcBef>
                <a:spcPts val="0"/>
              </a:spcBef>
              <a:buNone/>
              <a:defRPr sz="1800"/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187" name="Shape 187"/>
          <p:cNvSpPr txBox="1"/>
          <p:nvPr>
            <p:ph idx="1" type="body"/>
          </p:nvPr>
        </p:nvSpPr>
        <p:spPr>
          <a:xfrm>
            <a:off x="3589200" y="4203360"/>
            <a:ext cx="2477160" cy="9568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>
              <a:spcBef>
                <a:spcPts val="0"/>
              </a:spcBef>
              <a:buNone/>
              <a:defRPr sz="1800"/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188" name="Shape 188"/>
          <p:cNvSpPr txBox="1"/>
          <p:nvPr>
            <p:ph idx="2" type="body"/>
          </p:nvPr>
        </p:nvSpPr>
        <p:spPr>
          <a:xfrm>
            <a:off x="6190560" y="4203360"/>
            <a:ext cx="2477160" cy="9568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>
              <a:spcBef>
                <a:spcPts val="0"/>
              </a:spcBef>
              <a:buNone/>
              <a:defRPr sz="1800"/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189" name="Shape 189"/>
          <p:cNvSpPr txBox="1"/>
          <p:nvPr>
            <p:ph idx="3" type="body"/>
          </p:nvPr>
        </p:nvSpPr>
        <p:spPr>
          <a:xfrm>
            <a:off x="6190560" y="5251680"/>
            <a:ext cx="2477160" cy="9568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>
              <a:spcBef>
                <a:spcPts val="0"/>
              </a:spcBef>
              <a:buNone/>
              <a:defRPr sz="1800"/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190" name="Shape 190"/>
          <p:cNvSpPr txBox="1"/>
          <p:nvPr>
            <p:ph idx="4" type="body"/>
          </p:nvPr>
        </p:nvSpPr>
        <p:spPr>
          <a:xfrm>
            <a:off x="3589200" y="5251680"/>
            <a:ext cx="2477160" cy="9568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>
              <a:spcBef>
                <a:spcPts val="0"/>
              </a:spcBef>
              <a:buNone/>
              <a:defRPr sz="1800"/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191" name="Shape 191"/>
          <p:cNvSpPr txBox="1"/>
          <p:nvPr>
            <p:ph idx="12" type="sldNum"/>
          </p:nvPr>
        </p:nvSpPr>
        <p:spPr>
          <a:xfrm>
            <a:off x="8556783" y="6333134"/>
            <a:ext cx="548700" cy="5250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, 6 Content"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 txBox="1"/>
          <p:nvPr>
            <p:ph type="title"/>
          </p:nvPr>
        </p:nvSpPr>
        <p:spPr>
          <a:xfrm>
            <a:off x="3589200" y="1546200"/>
            <a:ext cx="5038199" cy="2519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>
              <a:spcBef>
                <a:spcPts val="0"/>
              </a:spcBef>
              <a:buNone/>
              <a:defRPr sz="1800"/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194" name="Shape 194"/>
          <p:cNvSpPr txBox="1"/>
          <p:nvPr>
            <p:ph idx="1" type="body"/>
          </p:nvPr>
        </p:nvSpPr>
        <p:spPr>
          <a:xfrm>
            <a:off x="3589200" y="4203360"/>
            <a:ext cx="5076359" cy="20062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>
              <a:spcBef>
                <a:spcPts val="0"/>
              </a:spcBef>
              <a:buNone/>
              <a:defRPr sz="1800"/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195" name="Shape 195"/>
          <p:cNvSpPr txBox="1"/>
          <p:nvPr>
            <p:ph idx="2" type="body"/>
          </p:nvPr>
        </p:nvSpPr>
        <p:spPr>
          <a:xfrm>
            <a:off x="3589200" y="4203360"/>
            <a:ext cx="5076359" cy="20062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>
              <a:spcBef>
                <a:spcPts val="0"/>
              </a:spcBef>
              <a:buNone/>
              <a:defRPr sz="1800"/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pic>
        <p:nvPicPr>
          <p:cNvPr id="196" name="Shape 19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69719" y="4203000"/>
            <a:ext cx="2514599" cy="2006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Shape 19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69719" y="4203000"/>
            <a:ext cx="2514599" cy="2006280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Shape 198"/>
          <p:cNvSpPr txBox="1"/>
          <p:nvPr>
            <p:ph idx="12" type="sldNum"/>
          </p:nvPr>
        </p:nvSpPr>
        <p:spPr>
          <a:xfrm>
            <a:off x="8556783" y="6333134"/>
            <a:ext cx="548700" cy="5250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Obj">
  <p:cSld name="Title, 2 Content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 txBox="1"/>
          <p:nvPr>
            <p:ph type="title"/>
          </p:nvPr>
        </p:nvSpPr>
        <p:spPr>
          <a:xfrm>
            <a:off x="3589200" y="1546200"/>
            <a:ext cx="5038199" cy="2519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>
              <a:spcBef>
                <a:spcPts val="0"/>
              </a:spcBef>
              <a:buNone/>
              <a:defRPr sz="1800"/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25" name="Shape 25"/>
          <p:cNvSpPr txBox="1"/>
          <p:nvPr>
            <p:ph idx="1" type="body"/>
          </p:nvPr>
        </p:nvSpPr>
        <p:spPr>
          <a:xfrm>
            <a:off x="3589200" y="4203360"/>
            <a:ext cx="2477160" cy="20062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>
              <a:spcBef>
                <a:spcPts val="0"/>
              </a:spcBef>
              <a:buNone/>
              <a:defRPr sz="1800"/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26" name="Shape 26"/>
          <p:cNvSpPr txBox="1"/>
          <p:nvPr>
            <p:ph idx="2" type="body"/>
          </p:nvPr>
        </p:nvSpPr>
        <p:spPr>
          <a:xfrm>
            <a:off x="6190560" y="4203360"/>
            <a:ext cx="2477160" cy="20062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>
              <a:spcBef>
                <a:spcPts val="0"/>
              </a:spcBef>
              <a:buNone/>
              <a:defRPr sz="1800"/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556783" y="6333134"/>
            <a:ext cx="548700" cy="5250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589200" y="1546200"/>
            <a:ext cx="5038199" cy="2519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>
              <a:spcBef>
                <a:spcPts val="0"/>
              </a:spcBef>
              <a:buNone/>
              <a:defRPr sz="1800"/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30" name="Shape 30"/>
          <p:cNvSpPr txBox="1"/>
          <p:nvPr>
            <p:ph idx="12" type="sldNum"/>
          </p:nvPr>
        </p:nvSpPr>
        <p:spPr>
          <a:xfrm>
            <a:off x="8556783" y="6333134"/>
            <a:ext cx="548700" cy="5250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objOnly">
  <p:cSld name="Centered 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 txBox="1"/>
          <p:nvPr>
            <p:ph idx="1" type="subTitle"/>
          </p:nvPr>
        </p:nvSpPr>
        <p:spPr>
          <a:xfrm>
            <a:off x="3589200" y="1546200"/>
            <a:ext cx="5038199" cy="1167803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>
              <a:spcBef>
                <a:spcPts val="0"/>
              </a:spcBef>
              <a:buNone/>
              <a:defRPr sz="1800"/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33" name="Shape 33"/>
          <p:cNvSpPr txBox="1"/>
          <p:nvPr>
            <p:ph idx="12" type="sldNum"/>
          </p:nvPr>
        </p:nvSpPr>
        <p:spPr>
          <a:xfrm>
            <a:off x="8556783" y="6333134"/>
            <a:ext cx="548700" cy="5250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ObjAndObj">
  <p:cSld name="Title, 2 Content and Conten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 txBox="1"/>
          <p:nvPr>
            <p:ph type="title"/>
          </p:nvPr>
        </p:nvSpPr>
        <p:spPr>
          <a:xfrm>
            <a:off x="3589200" y="1546200"/>
            <a:ext cx="5038199" cy="2519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>
              <a:spcBef>
                <a:spcPts val="0"/>
              </a:spcBef>
              <a:buNone/>
              <a:defRPr sz="1800"/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36" name="Shape 36"/>
          <p:cNvSpPr txBox="1"/>
          <p:nvPr>
            <p:ph idx="1" type="body"/>
          </p:nvPr>
        </p:nvSpPr>
        <p:spPr>
          <a:xfrm>
            <a:off x="3589200" y="4203360"/>
            <a:ext cx="2477160" cy="9568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>
              <a:spcBef>
                <a:spcPts val="0"/>
              </a:spcBef>
              <a:buNone/>
              <a:defRPr sz="1800"/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37" name="Shape 37"/>
          <p:cNvSpPr txBox="1"/>
          <p:nvPr>
            <p:ph idx="2" type="body"/>
          </p:nvPr>
        </p:nvSpPr>
        <p:spPr>
          <a:xfrm>
            <a:off x="3589200" y="5251680"/>
            <a:ext cx="2477160" cy="9568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>
              <a:spcBef>
                <a:spcPts val="0"/>
              </a:spcBef>
              <a:buNone/>
              <a:defRPr sz="1800"/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38" name="Shape 38"/>
          <p:cNvSpPr txBox="1"/>
          <p:nvPr>
            <p:ph idx="3" type="body"/>
          </p:nvPr>
        </p:nvSpPr>
        <p:spPr>
          <a:xfrm>
            <a:off x="6190560" y="4203360"/>
            <a:ext cx="2477160" cy="20062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>
              <a:spcBef>
                <a:spcPts val="0"/>
              </a:spcBef>
              <a:buNone/>
              <a:defRPr sz="1800"/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39" name="Shape 39"/>
          <p:cNvSpPr txBox="1"/>
          <p:nvPr>
            <p:ph idx="12" type="sldNum"/>
          </p:nvPr>
        </p:nvSpPr>
        <p:spPr>
          <a:xfrm>
            <a:off x="8556783" y="6333134"/>
            <a:ext cx="548700" cy="5250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objAndTwoObj">
  <p:cSld name="Title Content and 2 Conten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 txBox="1"/>
          <p:nvPr>
            <p:ph type="title"/>
          </p:nvPr>
        </p:nvSpPr>
        <p:spPr>
          <a:xfrm>
            <a:off x="3589200" y="1546200"/>
            <a:ext cx="5038199" cy="2519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>
              <a:spcBef>
                <a:spcPts val="0"/>
              </a:spcBef>
              <a:buNone/>
              <a:defRPr sz="1800"/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42" name="Shape 42"/>
          <p:cNvSpPr txBox="1"/>
          <p:nvPr>
            <p:ph idx="1" type="body"/>
          </p:nvPr>
        </p:nvSpPr>
        <p:spPr>
          <a:xfrm>
            <a:off x="3589200" y="4203360"/>
            <a:ext cx="2477160" cy="20062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>
              <a:spcBef>
                <a:spcPts val="0"/>
              </a:spcBef>
              <a:buNone/>
              <a:defRPr sz="1800"/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43" name="Shape 43"/>
          <p:cNvSpPr txBox="1"/>
          <p:nvPr>
            <p:ph idx="2" type="body"/>
          </p:nvPr>
        </p:nvSpPr>
        <p:spPr>
          <a:xfrm>
            <a:off x="6190560" y="4203360"/>
            <a:ext cx="2477160" cy="9568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>
              <a:spcBef>
                <a:spcPts val="0"/>
              </a:spcBef>
              <a:buNone/>
              <a:defRPr sz="1800"/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44" name="Shape 44"/>
          <p:cNvSpPr txBox="1"/>
          <p:nvPr>
            <p:ph idx="3" type="body"/>
          </p:nvPr>
        </p:nvSpPr>
        <p:spPr>
          <a:xfrm>
            <a:off x="6190560" y="5251680"/>
            <a:ext cx="2477160" cy="9568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>
              <a:spcBef>
                <a:spcPts val="0"/>
              </a:spcBef>
              <a:buNone/>
              <a:defRPr sz="1800"/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45" name="Shape 45"/>
          <p:cNvSpPr txBox="1"/>
          <p:nvPr>
            <p:ph idx="12" type="sldNum"/>
          </p:nvPr>
        </p:nvSpPr>
        <p:spPr>
          <a:xfrm>
            <a:off x="8556783" y="6333134"/>
            <a:ext cx="548700" cy="5250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ObjOverTx">
  <p:cSld name="Title, 2 Content over Conten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/>
          <p:nvPr>
            <p:ph type="title"/>
          </p:nvPr>
        </p:nvSpPr>
        <p:spPr>
          <a:xfrm>
            <a:off x="3589200" y="1546200"/>
            <a:ext cx="5038199" cy="2519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>
              <a:spcBef>
                <a:spcPts val="0"/>
              </a:spcBef>
              <a:buNone/>
              <a:defRPr sz="1800"/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48" name="Shape 48"/>
          <p:cNvSpPr txBox="1"/>
          <p:nvPr>
            <p:ph idx="1" type="body"/>
          </p:nvPr>
        </p:nvSpPr>
        <p:spPr>
          <a:xfrm>
            <a:off x="3589200" y="4203360"/>
            <a:ext cx="2477160" cy="9568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>
              <a:spcBef>
                <a:spcPts val="0"/>
              </a:spcBef>
              <a:buNone/>
              <a:defRPr sz="1800"/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49" name="Shape 49"/>
          <p:cNvSpPr txBox="1"/>
          <p:nvPr>
            <p:ph idx="2" type="body"/>
          </p:nvPr>
        </p:nvSpPr>
        <p:spPr>
          <a:xfrm>
            <a:off x="6190560" y="4203360"/>
            <a:ext cx="2477160" cy="9568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>
              <a:spcBef>
                <a:spcPts val="0"/>
              </a:spcBef>
              <a:buNone/>
              <a:defRPr sz="1800"/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50" name="Shape 50"/>
          <p:cNvSpPr txBox="1"/>
          <p:nvPr>
            <p:ph idx="3" type="body"/>
          </p:nvPr>
        </p:nvSpPr>
        <p:spPr>
          <a:xfrm>
            <a:off x="3589200" y="5251680"/>
            <a:ext cx="5076359" cy="9568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>
              <a:spcBef>
                <a:spcPts val="0"/>
              </a:spcBef>
              <a:buNone/>
              <a:defRPr sz="1800"/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51" name="Shape 51"/>
          <p:cNvSpPr txBox="1"/>
          <p:nvPr>
            <p:ph idx="12" type="sldNum"/>
          </p:nvPr>
        </p:nvSpPr>
        <p:spPr>
          <a:xfrm>
            <a:off x="8556783" y="6333134"/>
            <a:ext cx="548700" cy="5250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0.xml"/><Relationship Id="rId1" Type="http://schemas.openxmlformats.org/officeDocument/2006/relationships/image" Target="../media/image2.jpg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15" Type="http://schemas.openxmlformats.org/officeDocument/2006/relationships/theme" Target="../theme/theme4.xml"/><Relationship Id="rId14" Type="http://schemas.openxmlformats.org/officeDocument/2006/relationships/slideLayout" Target="../slideLayouts/slideLayout1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2.xml"/><Relationship Id="rId1" Type="http://schemas.openxmlformats.org/officeDocument/2006/relationships/image" Target="../media/image4.jpg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5" Type="http://schemas.openxmlformats.org/officeDocument/2006/relationships/theme" Target="../theme/theme3.xml"/><Relationship Id="rId1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34.xml"/><Relationship Id="rId1" Type="http://schemas.openxmlformats.org/officeDocument/2006/relationships/image" Target="../media/image3.jpg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 rotWithShape="1">
          <a:blip r:embed="rId1">
            <a:alphaModFix/>
          </a:blip>
          <a:stretch>
            <a:fillRect b="0" l="0" r="0" t="0"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/>
          <p:nvPr/>
        </p:nvSpPr>
        <p:spPr>
          <a:xfrm>
            <a:off x="546120" y="6456239"/>
            <a:ext cx="4784399" cy="247319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0" i="0" lang="en-US" sz="1000" u="none" cap="none" strike="noStrike">
                <a:solidFill>
                  <a:srgbClr val="B2B2B2"/>
                </a:solidFill>
                <a:latin typeface="PT Sans"/>
                <a:ea typeface="PT Sans"/>
                <a:cs typeface="PT Sans"/>
                <a:sym typeface="PT Sans"/>
              </a:rPr>
              <a:t>© </a:t>
            </a:r>
            <a:r>
              <a:rPr lang="en-US" sz="1000">
                <a:solidFill>
                  <a:srgbClr val="B2B2B2"/>
                </a:solidFill>
                <a:latin typeface="PT Sans"/>
                <a:ea typeface="PT Sans"/>
                <a:cs typeface="PT Sans"/>
                <a:sym typeface="PT Sans"/>
              </a:rPr>
              <a:t>Coding Camp </a:t>
            </a:r>
            <a:r>
              <a:rPr b="0" i="0" lang="en-US" sz="1000" u="none" cap="none" strike="noStrike">
                <a:solidFill>
                  <a:srgbClr val="B2B2B2"/>
                </a:solidFill>
                <a:latin typeface="PT Sans"/>
                <a:ea typeface="PT Sans"/>
                <a:cs typeface="PT Sans"/>
                <a:sym typeface="PT Sans"/>
              </a:rPr>
              <a:t>201</a:t>
            </a:r>
            <a:r>
              <a:rPr lang="en-US" sz="1000">
                <a:solidFill>
                  <a:srgbClr val="B2B2B2"/>
                </a:solidFill>
                <a:latin typeface="PT Sans"/>
                <a:ea typeface="PT Sans"/>
                <a:cs typeface="PT Sans"/>
                <a:sym typeface="PT Sans"/>
              </a:rPr>
              <a:t>7 </a:t>
            </a:r>
            <a:r>
              <a:rPr b="0" i="0" lang="en-US" sz="1000" u="none" cap="none" strike="noStrike">
                <a:solidFill>
                  <a:srgbClr val="B2B2B2"/>
                </a:solidFill>
                <a:latin typeface="PT Sans"/>
                <a:ea typeface="PT Sans"/>
                <a:cs typeface="PT Sans"/>
                <a:sym typeface="PT Sans"/>
              </a:rPr>
              <a:t> itestra GmbH | www.itestra.de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" name="Shape 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23439" y="353519"/>
            <a:ext cx="1889280" cy="593999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Shape 8"/>
          <p:cNvSpPr/>
          <p:nvPr/>
        </p:nvSpPr>
        <p:spPr>
          <a:xfrm>
            <a:off x="669095" y="5776239"/>
            <a:ext cx="47844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Shape 9"/>
          <p:cNvSpPr txBox="1"/>
          <p:nvPr>
            <p:ph type="title"/>
          </p:nvPr>
        </p:nvSpPr>
        <p:spPr>
          <a:xfrm>
            <a:off x="3303719" y="3507119"/>
            <a:ext cx="5514480" cy="73691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>
              <a:spcBef>
                <a:spcPts val="0"/>
              </a:spcBef>
              <a:buNone/>
              <a:defRPr sz="1800"/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10" name="Shape 10"/>
          <p:cNvSpPr txBox="1"/>
          <p:nvPr>
            <p:ph idx="1" type="body"/>
          </p:nvPr>
        </p:nvSpPr>
        <p:spPr>
          <a:xfrm>
            <a:off x="3303719" y="2673359"/>
            <a:ext cx="4161960" cy="3045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>
              <a:spcBef>
                <a:spcPts val="0"/>
              </a:spcBef>
              <a:buChar char="●"/>
              <a:defRPr sz="1800"/>
            </a:lvl1pPr>
            <a:lvl2pPr indent="0" lvl="1">
              <a:spcBef>
                <a:spcPts val="0"/>
              </a:spcBef>
              <a:buChar char="○"/>
              <a:defRPr sz="1800"/>
            </a:lvl2pPr>
            <a:lvl3pPr indent="0" lvl="2">
              <a:spcBef>
                <a:spcPts val="0"/>
              </a:spcBef>
              <a:buChar char="■"/>
              <a:defRPr sz="1800"/>
            </a:lvl3pPr>
            <a:lvl4pPr indent="0" lvl="3">
              <a:spcBef>
                <a:spcPts val="0"/>
              </a:spcBef>
              <a:buChar char="●"/>
              <a:defRPr sz="1800"/>
            </a:lvl4pPr>
            <a:lvl5pPr indent="0" lvl="4">
              <a:spcBef>
                <a:spcPts val="0"/>
              </a:spcBef>
              <a:buChar char="○"/>
              <a:defRPr sz="1800"/>
            </a:lvl5pPr>
            <a:lvl6pPr indent="0" lvl="5">
              <a:spcBef>
                <a:spcPts val="0"/>
              </a:spcBef>
              <a:buChar char="■"/>
              <a:defRPr sz="1800"/>
            </a:lvl6pPr>
            <a:lvl7pPr indent="0" lvl="6">
              <a:spcBef>
                <a:spcPts val="0"/>
              </a:spcBef>
              <a:buChar char="●"/>
              <a:defRPr sz="1800"/>
            </a:lvl7pPr>
            <a:lvl8pPr indent="0" lvl="7">
              <a:spcBef>
                <a:spcPts val="0"/>
              </a:spcBef>
              <a:buChar char="○"/>
              <a:defRPr sz="1800"/>
            </a:lvl8pPr>
            <a:lvl9pPr indent="0" lvl="8">
              <a:spcBef>
                <a:spcPts val="0"/>
              </a:spcBef>
              <a:buChar char="■"/>
              <a:defRPr sz="1800"/>
            </a:lvl9pPr>
          </a:lstStyle>
          <a:p/>
        </p:txBody>
      </p:sp>
      <p:sp>
        <p:nvSpPr>
          <p:cNvPr id="11" name="Shape 11"/>
          <p:cNvSpPr txBox="1"/>
          <p:nvPr>
            <p:ph idx="2" type="body"/>
          </p:nvPr>
        </p:nvSpPr>
        <p:spPr>
          <a:xfrm>
            <a:off x="3303719" y="4530960"/>
            <a:ext cx="3765239" cy="4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>
              <a:spcBef>
                <a:spcPts val="0"/>
              </a:spcBef>
              <a:buChar char="●"/>
              <a:defRPr sz="1800"/>
            </a:lvl1pPr>
            <a:lvl2pPr indent="0" lvl="1">
              <a:spcBef>
                <a:spcPts val="0"/>
              </a:spcBef>
              <a:buChar char="○"/>
              <a:defRPr sz="1800"/>
            </a:lvl2pPr>
            <a:lvl3pPr indent="0" lvl="2">
              <a:spcBef>
                <a:spcPts val="0"/>
              </a:spcBef>
              <a:buChar char="■"/>
              <a:defRPr sz="1800"/>
            </a:lvl3pPr>
            <a:lvl4pPr indent="0" lvl="3">
              <a:spcBef>
                <a:spcPts val="0"/>
              </a:spcBef>
              <a:buChar char="●"/>
              <a:defRPr sz="1800"/>
            </a:lvl4pPr>
            <a:lvl5pPr indent="0" lvl="4">
              <a:spcBef>
                <a:spcPts val="0"/>
              </a:spcBef>
              <a:buChar char="○"/>
              <a:defRPr sz="1800"/>
            </a:lvl5pPr>
            <a:lvl6pPr indent="0" lvl="5">
              <a:spcBef>
                <a:spcPts val="0"/>
              </a:spcBef>
              <a:buChar char="■"/>
              <a:defRPr sz="1800"/>
            </a:lvl6pPr>
            <a:lvl7pPr indent="0" lvl="6">
              <a:spcBef>
                <a:spcPts val="0"/>
              </a:spcBef>
              <a:buChar char="●"/>
              <a:defRPr sz="1800"/>
            </a:lvl7pPr>
            <a:lvl8pPr indent="0" lvl="7">
              <a:spcBef>
                <a:spcPts val="0"/>
              </a:spcBef>
              <a:buChar char="○"/>
              <a:defRPr sz="1800"/>
            </a:lvl8pPr>
            <a:lvl9pPr indent="0" lvl="8">
              <a:spcBef>
                <a:spcPts val="0"/>
              </a:spcBef>
              <a:buChar char="■"/>
              <a:defRPr sz="1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556783" y="6333134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-US" sz="1300"/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 rotWithShape="1">
          <a:blip r:embed="rId1">
            <a:alphaModFix/>
          </a:blip>
          <a:stretch>
            <a:fillRect b="0" l="0" r="0" t="0"/>
          </a:stretch>
        </a:blip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/>
          <p:nvPr/>
        </p:nvSpPr>
        <p:spPr>
          <a:xfrm>
            <a:off x="546120" y="6456239"/>
            <a:ext cx="4784399" cy="247319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0" i="0" lang="en-US" sz="1000" u="none" cap="none" strike="noStrike">
                <a:solidFill>
                  <a:srgbClr val="B2B2B2"/>
                </a:solidFill>
                <a:latin typeface="PT Sans"/>
                <a:ea typeface="PT Sans"/>
                <a:cs typeface="PT Sans"/>
                <a:sym typeface="PT Sans"/>
              </a:rPr>
              <a:t>© Coding Camp 201</a:t>
            </a:r>
            <a:r>
              <a:rPr lang="en-US" sz="1000">
                <a:solidFill>
                  <a:srgbClr val="B2B2B2"/>
                </a:solidFill>
                <a:latin typeface="PT Sans"/>
                <a:ea typeface="PT Sans"/>
                <a:cs typeface="PT Sans"/>
                <a:sym typeface="PT Sans"/>
              </a:rPr>
              <a:t>7</a:t>
            </a:r>
            <a:r>
              <a:rPr b="0" i="0" lang="en-US" sz="1000" u="none" cap="none" strike="noStrike">
                <a:solidFill>
                  <a:srgbClr val="B2B2B2"/>
                </a:solidFill>
                <a:latin typeface="PT Sans"/>
                <a:ea typeface="PT Sans"/>
                <a:cs typeface="PT Sans"/>
                <a:sym typeface="PT Sans"/>
              </a:rPr>
              <a:t>  itestra GmbH | www.itestra.de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3" name="Shape 7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23439" y="353519"/>
            <a:ext cx="1889280" cy="593999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Shape 74"/>
          <p:cNvSpPr txBox="1"/>
          <p:nvPr>
            <p:ph type="title"/>
          </p:nvPr>
        </p:nvSpPr>
        <p:spPr>
          <a:xfrm>
            <a:off x="539639" y="360360"/>
            <a:ext cx="6052680" cy="59975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2600" u="none" cap="none" strike="noStrike"/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75" name="Shape 75"/>
          <p:cNvSpPr txBox="1"/>
          <p:nvPr>
            <p:ph idx="1" type="body"/>
          </p:nvPr>
        </p:nvSpPr>
        <p:spPr>
          <a:xfrm>
            <a:off x="539639" y="1260359"/>
            <a:ext cx="8100719" cy="485891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228600" lvl="0" marL="342900" marR="0" rtl="0" algn="l">
              <a:spcBef>
                <a:spcPts val="0"/>
              </a:spcBef>
              <a:buSzPct val="100000"/>
              <a:buFont typeface="Noto Sans Symbols"/>
              <a:buChar char="▪"/>
              <a:defRPr b="0" i="0" sz="1800" u="none" cap="none" strike="noStrike"/>
            </a:lvl1pPr>
            <a:lvl2pPr indent="-228600" lvl="1" marL="342900" marR="0" rtl="0" algn="l">
              <a:spcBef>
                <a:spcPts val="0"/>
              </a:spcBef>
              <a:buSzPct val="100000"/>
              <a:buFont typeface="Noto Sans Symbols"/>
              <a:buChar char="▪"/>
              <a:defRPr b="0" i="0" sz="1800" u="none" cap="none" strike="noStrike"/>
            </a:lvl2pPr>
            <a:lvl3pPr indent="-171450" lvl="2" marL="285750" marR="0" rtl="0" algn="l">
              <a:spcBef>
                <a:spcPts val="0"/>
              </a:spcBef>
              <a:buSzPct val="100000"/>
              <a:buFont typeface="Noto Sans Symbols"/>
              <a:buChar char="▪"/>
              <a:defRPr b="0" i="0" sz="1800" u="none" cap="none" strike="noStrike"/>
            </a:lvl3pPr>
            <a:lvl4pPr indent="-171450" lvl="3" marL="285750" marR="0" rtl="0" algn="l">
              <a:spcBef>
                <a:spcPts val="0"/>
              </a:spcBef>
              <a:buSzPct val="100000"/>
              <a:buFont typeface="Noto Sans Symbols"/>
              <a:buChar char="▪"/>
              <a:defRPr b="0" i="0" sz="1800" u="none" cap="none" strike="noStrike"/>
            </a:lvl4pPr>
            <a:lvl5pPr indent="0" lvl="4">
              <a:spcBef>
                <a:spcPts val="0"/>
              </a:spcBef>
              <a:buChar char="○"/>
              <a:defRPr sz="1800"/>
            </a:lvl5pPr>
            <a:lvl6pPr indent="0" lvl="5">
              <a:spcBef>
                <a:spcPts val="0"/>
              </a:spcBef>
              <a:buChar char="■"/>
              <a:defRPr sz="1800"/>
            </a:lvl6pPr>
            <a:lvl7pPr indent="0" lvl="6">
              <a:spcBef>
                <a:spcPts val="0"/>
              </a:spcBef>
              <a:buChar char="●"/>
              <a:defRPr sz="1800"/>
            </a:lvl7pPr>
            <a:lvl8pPr indent="0" lvl="7">
              <a:spcBef>
                <a:spcPts val="0"/>
              </a:spcBef>
              <a:buChar char="○"/>
              <a:defRPr sz="1800"/>
            </a:lvl8pPr>
            <a:lvl9pPr indent="0" lvl="8">
              <a:spcBef>
                <a:spcPts val="0"/>
              </a:spcBef>
              <a:buChar char="■"/>
              <a:defRPr sz="1800"/>
            </a:lvl9pPr>
          </a:lstStyle>
          <a:p/>
        </p:txBody>
      </p:sp>
      <p:sp>
        <p:nvSpPr>
          <p:cNvPr id="76" name="Shape 76"/>
          <p:cNvSpPr txBox="1"/>
          <p:nvPr>
            <p:ph idx="12" type="sldNum"/>
          </p:nvPr>
        </p:nvSpPr>
        <p:spPr>
          <a:xfrm>
            <a:off x="6553080" y="6456239"/>
            <a:ext cx="2133360" cy="24731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9F9F9F"/>
                </a:solidFill>
                <a:latin typeface="PT Sans"/>
                <a:ea typeface="PT Sans"/>
                <a:cs typeface="PT Sans"/>
                <a:sym typeface="PT Sans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 rotWithShape="1">
          <a:blip r:embed="rId1">
            <a:alphaModFix/>
          </a:blip>
          <a:stretch>
            <a:fillRect b="0" l="0" r="0" t="0"/>
          </a:stretch>
        </a:blip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/>
          <p:nvPr/>
        </p:nvSpPr>
        <p:spPr>
          <a:xfrm>
            <a:off x="546120" y="6456239"/>
            <a:ext cx="4784399" cy="247319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rgbClr val="B2B2B2"/>
                </a:solidFill>
                <a:latin typeface="PT Sans"/>
                <a:ea typeface="PT Sans"/>
                <a:cs typeface="PT Sans"/>
                <a:sym typeface="PT Sans"/>
              </a:rPr>
              <a:t>© Coding Camp 2017  itestra GmbH | www.itestra.de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7" name="Shape 13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23439" y="353519"/>
            <a:ext cx="1889280" cy="593999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Shape 138"/>
          <p:cNvSpPr txBox="1"/>
          <p:nvPr>
            <p:ph type="title"/>
          </p:nvPr>
        </p:nvSpPr>
        <p:spPr>
          <a:xfrm>
            <a:off x="3589200" y="1546200"/>
            <a:ext cx="5038199" cy="251892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>
              <a:spcBef>
                <a:spcPts val="0"/>
              </a:spcBef>
              <a:buNone/>
              <a:defRPr sz="1800"/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139" name="Shape 139"/>
          <p:cNvSpPr txBox="1"/>
          <p:nvPr>
            <p:ph idx="1" type="body"/>
          </p:nvPr>
        </p:nvSpPr>
        <p:spPr>
          <a:xfrm>
            <a:off x="3589200" y="4203360"/>
            <a:ext cx="5076359" cy="20062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>
              <a:spcBef>
                <a:spcPts val="0"/>
              </a:spcBef>
              <a:buChar char="●"/>
              <a:defRPr sz="1800"/>
            </a:lvl1pPr>
            <a:lvl2pPr indent="0" lvl="1">
              <a:spcBef>
                <a:spcPts val="0"/>
              </a:spcBef>
              <a:buChar char="○"/>
              <a:defRPr sz="1800"/>
            </a:lvl2pPr>
            <a:lvl3pPr indent="0" lvl="2">
              <a:spcBef>
                <a:spcPts val="0"/>
              </a:spcBef>
              <a:buChar char="■"/>
              <a:defRPr sz="1800"/>
            </a:lvl3pPr>
            <a:lvl4pPr indent="0" lvl="3">
              <a:spcBef>
                <a:spcPts val="0"/>
              </a:spcBef>
              <a:buChar char="●"/>
              <a:defRPr sz="1800"/>
            </a:lvl4pPr>
            <a:lvl5pPr indent="0" lvl="4">
              <a:spcBef>
                <a:spcPts val="0"/>
              </a:spcBef>
              <a:buChar char="○"/>
              <a:defRPr sz="1800"/>
            </a:lvl5pPr>
            <a:lvl6pPr indent="0" lvl="5">
              <a:spcBef>
                <a:spcPts val="0"/>
              </a:spcBef>
              <a:buChar char="■"/>
              <a:defRPr sz="1800"/>
            </a:lvl6pPr>
            <a:lvl7pPr indent="0" lvl="6">
              <a:spcBef>
                <a:spcPts val="0"/>
              </a:spcBef>
              <a:buChar char="●"/>
              <a:defRPr sz="1800"/>
            </a:lvl7pPr>
            <a:lvl8pPr indent="0" lvl="7">
              <a:spcBef>
                <a:spcPts val="0"/>
              </a:spcBef>
              <a:buChar char="○"/>
              <a:defRPr sz="1800"/>
            </a:lvl8pPr>
            <a:lvl9pPr indent="0" lvl="8">
              <a:spcBef>
                <a:spcPts val="0"/>
              </a:spcBef>
              <a:buChar char="■"/>
              <a:defRPr sz="1800"/>
            </a:lvl9pPr>
          </a:lstStyle>
          <a:p/>
        </p:txBody>
      </p:sp>
      <p:sp>
        <p:nvSpPr>
          <p:cNvPr id="140" name="Shape 140"/>
          <p:cNvSpPr txBox="1"/>
          <p:nvPr>
            <p:ph idx="12" type="sldNum"/>
          </p:nvPr>
        </p:nvSpPr>
        <p:spPr>
          <a:xfrm>
            <a:off x="8556783" y="6333134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-US" sz="1300"/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7.png"/><Relationship Id="rId4" Type="http://schemas.openxmlformats.org/officeDocument/2006/relationships/image" Target="../media/image25.png"/><Relationship Id="rId5" Type="http://schemas.openxmlformats.org/officeDocument/2006/relationships/image" Target="../media/image50.png"/><Relationship Id="rId6" Type="http://schemas.openxmlformats.org/officeDocument/2006/relationships/image" Target="../media/image2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1.png"/><Relationship Id="rId4" Type="http://schemas.openxmlformats.org/officeDocument/2006/relationships/image" Target="../media/image2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8.png"/><Relationship Id="rId4" Type="http://schemas.openxmlformats.org/officeDocument/2006/relationships/image" Target="../media/image30.png"/><Relationship Id="rId5" Type="http://schemas.openxmlformats.org/officeDocument/2006/relationships/image" Target="../media/image33.png"/><Relationship Id="rId6" Type="http://schemas.openxmlformats.org/officeDocument/2006/relationships/image" Target="../media/image32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0.png"/><Relationship Id="rId4" Type="http://schemas.openxmlformats.org/officeDocument/2006/relationships/image" Target="../media/image33.png"/><Relationship Id="rId5" Type="http://schemas.openxmlformats.org/officeDocument/2006/relationships/image" Target="../media/image32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7.png"/><Relationship Id="rId4" Type="http://schemas.openxmlformats.org/officeDocument/2006/relationships/image" Target="../media/image3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0.png"/></Relationships>
</file>

<file path=ppt/slides/_rels/slide26.xml.rels><?xml version="1.0" encoding="UTF-8" standalone="yes"?><Relationships xmlns="http://schemas.openxmlformats.org/package/2006/relationships"><Relationship Id="rId11" Type="http://schemas.openxmlformats.org/officeDocument/2006/relationships/image" Target="../media/image45.png"/><Relationship Id="rId10" Type="http://schemas.openxmlformats.org/officeDocument/2006/relationships/image" Target="../media/image42.png"/><Relationship Id="rId13" Type="http://schemas.openxmlformats.org/officeDocument/2006/relationships/image" Target="../media/image40.png"/><Relationship Id="rId12" Type="http://schemas.openxmlformats.org/officeDocument/2006/relationships/image" Target="../media/image33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1.png"/><Relationship Id="rId4" Type="http://schemas.openxmlformats.org/officeDocument/2006/relationships/image" Target="../media/image39.png"/><Relationship Id="rId9" Type="http://schemas.openxmlformats.org/officeDocument/2006/relationships/image" Target="../media/image29.png"/><Relationship Id="rId15" Type="http://schemas.openxmlformats.org/officeDocument/2006/relationships/image" Target="../media/image49.png"/><Relationship Id="rId14" Type="http://schemas.openxmlformats.org/officeDocument/2006/relationships/image" Target="../media/image46.png"/><Relationship Id="rId17" Type="http://schemas.openxmlformats.org/officeDocument/2006/relationships/image" Target="../media/image44.png"/><Relationship Id="rId16" Type="http://schemas.openxmlformats.org/officeDocument/2006/relationships/image" Target="../media/image30.png"/><Relationship Id="rId5" Type="http://schemas.openxmlformats.org/officeDocument/2006/relationships/image" Target="../media/image36.png"/><Relationship Id="rId6" Type="http://schemas.openxmlformats.org/officeDocument/2006/relationships/image" Target="../media/image10.jpg"/><Relationship Id="rId7" Type="http://schemas.openxmlformats.org/officeDocument/2006/relationships/image" Target="../media/image32.jpg"/><Relationship Id="rId8" Type="http://schemas.openxmlformats.org/officeDocument/2006/relationships/image" Target="../media/image3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2.png"/><Relationship Id="rId4" Type="http://schemas.openxmlformats.org/officeDocument/2006/relationships/image" Target="../media/image51.png"/><Relationship Id="rId5" Type="http://schemas.openxmlformats.org/officeDocument/2006/relationships/image" Target="../media/image48.jpg"/><Relationship Id="rId6" Type="http://schemas.openxmlformats.org/officeDocument/2006/relationships/image" Target="../media/image4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Relationship Id="rId4" Type="http://schemas.openxmlformats.org/officeDocument/2006/relationships/image" Target="../media/image9.jpg"/><Relationship Id="rId5" Type="http://schemas.openxmlformats.org/officeDocument/2006/relationships/image" Target="../media/image12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jpg"/><Relationship Id="rId4" Type="http://schemas.openxmlformats.org/officeDocument/2006/relationships/image" Target="../media/image14.png"/><Relationship Id="rId9" Type="http://schemas.openxmlformats.org/officeDocument/2006/relationships/image" Target="../media/image16.png"/><Relationship Id="rId5" Type="http://schemas.openxmlformats.org/officeDocument/2006/relationships/image" Target="../media/image7.png"/><Relationship Id="rId6" Type="http://schemas.openxmlformats.org/officeDocument/2006/relationships/image" Target="../media/image15.png"/><Relationship Id="rId7" Type="http://schemas.openxmlformats.org/officeDocument/2006/relationships/image" Target="../media/image6.png"/><Relationship Id="rId8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1" Type="http://schemas.openxmlformats.org/officeDocument/2006/relationships/image" Target="../media/image15.png"/><Relationship Id="rId10" Type="http://schemas.openxmlformats.org/officeDocument/2006/relationships/image" Target="../media/image16.png"/><Relationship Id="rId12" Type="http://schemas.openxmlformats.org/officeDocument/2006/relationships/image" Target="../media/image7.png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Relationship Id="rId4" Type="http://schemas.openxmlformats.org/officeDocument/2006/relationships/image" Target="../media/image18.png"/><Relationship Id="rId9" Type="http://schemas.openxmlformats.org/officeDocument/2006/relationships/image" Target="../media/image10.jpg"/><Relationship Id="rId5" Type="http://schemas.openxmlformats.org/officeDocument/2006/relationships/image" Target="../media/image17.png"/><Relationship Id="rId6" Type="http://schemas.openxmlformats.org/officeDocument/2006/relationships/image" Target="../media/image6.png"/><Relationship Id="rId7" Type="http://schemas.openxmlformats.org/officeDocument/2006/relationships/image" Target="../media/image11.png"/><Relationship Id="rId8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1.png"/><Relationship Id="rId4" Type="http://schemas.openxmlformats.org/officeDocument/2006/relationships/image" Target="../media/image20.png"/><Relationship Id="rId5" Type="http://schemas.openxmlformats.org/officeDocument/2006/relationships/image" Target="../media/image19.png"/><Relationship Id="rId6" Type="http://schemas.openxmlformats.org/officeDocument/2006/relationships/image" Target="../media/image7.png"/><Relationship Id="rId7" Type="http://schemas.openxmlformats.org/officeDocument/2006/relationships/image" Target="../media/image15.png"/><Relationship Id="rId8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 txBox="1"/>
          <p:nvPr/>
        </p:nvSpPr>
        <p:spPr>
          <a:xfrm>
            <a:off x="3303719" y="2978280"/>
            <a:ext cx="5514480" cy="17078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rIns="0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i="0" lang="en-US" sz="2800" u="none" cap="none" strike="noStrike">
                <a:solidFill>
                  <a:srgbClr val="99CB1F"/>
                </a:solidFill>
                <a:latin typeface="PT Sans"/>
                <a:ea typeface="PT Sans"/>
                <a:cs typeface="PT Sans"/>
                <a:sym typeface="PT Sans"/>
              </a:rPr>
              <a:t>P</a:t>
            </a:r>
            <a:r>
              <a:rPr b="1" lang="en-US" sz="2800">
                <a:solidFill>
                  <a:srgbClr val="99CB1F"/>
                </a:solidFill>
                <a:latin typeface="PT Sans"/>
                <a:ea typeface="PT Sans"/>
                <a:cs typeface="PT Sans"/>
                <a:sym typeface="PT Sans"/>
              </a:rPr>
              <a:t>aketverfolgung mit Event-Sourcing 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rgbClr val="99CB1F"/>
                </a:solidFill>
                <a:latin typeface="PT Sans"/>
                <a:ea typeface="PT Sans"/>
                <a:cs typeface="PT Sans"/>
                <a:sym typeface="PT Sans"/>
              </a:rPr>
              <a:t>Abschlusspräsentation</a:t>
            </a:r>
          </a:p>
        </p:txBody>
      </p:sp>
      <p:sp>
        <p:nvSpPr>
          <p:cNvPr id="205" name="Shape 205"/>
          <p:cNvSpPr txBox="1"/>
          <p:nvPr/>
        </p:nvSpPr>
        <p:spPr>
          <a:xfrm>
            <a:off x="3303725" y="4776850"/>
            <a:ext cx="4751100" cy="4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rIns="91425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None/>
            </a:pPr>
            <a:r>
              <a:rPr lang="en-US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rPr>
              <a:t>Robert Graf </a:t>
            </a:r>
            <a:r>
              <a:rPr lang="en-US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● Erik Pohle</a:t>
            </a:r>
            <a:r>
              <a:rPr lang="en-US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rPr>
              <a:t> ● Josephine Westermann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None/>
            </a:pPr>
            <a:r>
              <a:rPr lang="en-US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rPr>
              <a:t>Oliver Brehm ● Antonio Grieco ● </a:t>
            </a:r>
            <a:r>
              <a:rPr lang="en-US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Simon Hessner</a:t>
            </a:r>
          </a:p>
        </p:txBody>
      </p:sp>
      <p:sp>
        <p:nvSpPr>
          <p:cNvPr id="206" name="Shape 206"/>
          <p:cNvSpPr txBox="1"/>
          <p:nvPr/>
        </p:nvSpPr>
        <p:spPr>
          <a:xfrm>
            <a:off x="3303719" y="2673359"/>
            <a:ext cx="4161960" cy="3045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rIns="0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München, </a:t>
            </a:r>
            <a:r>
              <a:rPr lang="en-US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01</a:t>
            </a:r>
            <a:r>
              <a:rPr b="0" i="0" lang="en-US" sz="1400" u="none" cap="none" strike="noStrike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.0</a:t>
            </a:r>
            <a:r>
              <a:rPr lang="en-US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9</a:t>
            </a:r>
            <a:r>
              <a:rPr b="0" i="0" lang="en-US" sz="1400" u="none" cap="none" strike="noStrike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.2017</a:t>
            </a:r>
          </a:p>
        </p:txBody>
      </p:sp>
      <p:sp>
        <p:nvSpPr>
          <p:cNvPr id="207" name="Shape 207"/>
          <p:cNvSpPr txBox="1"/>
          <p:nvPr>
            <p:ph idx="12" type="sldNum"/>
          </p:nvPr>
        </p:nvSpPr>
        <p:spPr>
          <a:xfrm>
            <a:off x="8556783" y="6333134"/>
            <a:ext cx="548700" cy="5250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Shape 389"/>
          <p:cNvSpPr txBox="1"/>
          <p:nvPr>
            <p:ph idx="12" type="sldNum"/>
          </p:nvPr>
        </p:nvSpPr>
        <p:spPr>
          <a:xfrm>
            <a:off x="8556783" y="6333134"/>
            <a:ext cx="548700" cy="525000"/>
          </a:xfrm>
          <a:prstGeom prst="rect">
            <a:avLst/>
          </a:prstGeom>
        </p:spPr>
        <p:txBody>
          <a:bodyPr anchorCtr="0" anchor="ctr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  <p:sp>
        <p:nvSpPr>
          <p:cNvPr id="390" name="Shape 390"/>
          <p:cNvSpPr txBox="1"/>
          <p:nvPr/>
        </p:nvSpPr>
        <p:spPr>
          <a:xfrm>
            <a:off x="476589" y="367360"/>
            <a:ext cx="6052799" cy="59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rIns="0" tIns="45700">
            <a:noAutofit/>
          </a:bodyPr>
          <a:lstStyle/>
          <a:p>
            <a:pPr indent="0" lvl="0" marL="0" marR="0" rtl="0" algn="l">
              <a:lnSpc>
                <a:spcPct val="95000"/>
              </a:lnSpc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rgbClr val="99CB1F"/>
                </a:solidFill>
                <a:latin typeface="PT Sans"/>
                <a:ea typeface="PT Sans"/>
                <a:cs typeface="PT Sans"/>
                <a:sym typeface="PT Sans"/>
              </a:rPr>
              <a:t>Routing</a:t>
            </a:r>
          </a:p>
        </p:txBody>
      </p:sp>
      <p:pic>
        <p:nvPicPr>
          <p:cNvPr id="391" name="Shape 3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99750" y="1100576"/>
            <a:ext cx="4300650" cy="5232549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Shape 392"/>
          <p:cNvSpPr txBox="1"/>
          <p:nvPr/>
        </p:nvSpPr>
        <p:spPr>
          <a:xfrm>
            <a:off x="476600" y="1475125"/>
            <a:ext cx="3569100" cy="43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-US"/>
              <a:t>Ziel</a:t>
            </a:r>
            <a:r>
              <a:rPr b="1" lang="en-US"/>
              <a:t>: 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-228600" lvl="0" marL="457200">
              <a:spcBef>
                <a:spcPts val="0"/>
              </a:spcBef>
              <a:buChar char="●"/>
            </a:pPr>
            <a:r>
              <a:rPr lang="en-US"/>
              <a:t>Automatische Zustellung</a:t>
            </a:r>
          </a:p>
          <a:p>
            <a:pPr indent="457200" lvl="0" rtl="0">
              <a:spcBef>
                <a:spcPts val="0"/>
              </a:spcBef>
              <a:buNone/>
            </a:pPr>
            <a:r>
              <a:rPr lang="en-US" sz="1200"/>
              <a:t>(statt einzelner Updates per Hand)</a:t>
            </a:r>
          </a:p>
          <a:p>
            <a:pPr indent="457200" lvl="0" rtl="0">
              <a:spcBef>
                <a:spcPts val="0"/>
              </a:spcBef>
              <a:buNone/>
            </a:pPr>
            <a:r>
              <a:t/>
            </a:r>
            <a:endParaRPr sz="1200"/>
          </a:p>
          <a:p>
            <a:pPr indent="-228600" lvl="0" marL="457200">
              <a:spcBef>
                <a:spcPts val="0"/>
              </a:spcBef>
              <a:buChar char="●"/>
            </a:pPr>
            <a:r>
              <a:rPr lang="en-US"/>
              <a:t>Wegplanung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b="1" lang="en-US"/>
              <a:t>Umsetzung</a:t>
            </a:r>
            <a:r>
              <a:rPr lang="en-US"/>
              <a:t>: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en-US"/>
              <a:t>Paket-Verteilungszentren</a:t>
            </a:r>
          </a:p>
          <a:p>
            <a:pPr lvl="0">
              <a:spcBef>
                <a:spcPts val="0"/>
              </a:spcBef>
              <a:buNone/>
            </a:pPr>
            <a:r>
              <a:rPr lang="en-US" sz="1200"/>
              <a:t>(eins für jede führende Ziffer der PLZ)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200"/>
          </a:p>
          <a:p>
            <a:pPr lvl="0">
              <a:spcBef>
                <a:spcPts val="0"/>
              </a:spcBef>
              <a:buNone/>
            </a:pPr>
            <a:r>
              <a:rPr lang="en-US"/>
              <a:t>Aufgaben:</a:t>
            </a: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-US"/>
              <a:t>automatische Weiterleitung registrierter Pakete</a:t>
            </a:r>
          </a:p>
          <a:p>
            <a:pPr indent="-228600" lvl="0" marL="457200">
              <a:spcBef>
                <a:spcPts val="0"/>
              </a:spcBef>
              <a:buChar char="●"/>
            </a:pPr>
            <a:r>
              <a:rPr lang="en-US"/>
              <a:t>automatische Zustellung weitergeleiteter Pakete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Shape 397"/>
          <p:cNvSpPr txBox="1"/>
          <p:nvPr>
            <p:ph idx="12" type="sldNum"/>
          </p:nvPr>
        </p:nvSpPr>
        <p:spPr>
          <a:xfrm>
            <a:off x="8556783" y="6333134"/>
            <a:ext cx="548700" cy="525000"/>
          </a:xfrm>
          <a:prstGeom prst="rect">
            <a:avLst/>
          </a:prstGeom>
        </p:spPr>
        <p:txBody>
          <a:bodyPr anchorCtr="0" anchor="ctr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  <p:sp>
        <p:nvSpPr>
          <p:cNvPr id="398" name="Shape 398"/>
          <p:cNvSpPr txBox="1"/>
          <p:nvPr/>
        </p:nvSpPr>
        <p:spPr>
          <a:xfrm>
            <a:off x="476589" y="367360"/>
            <a:ext cx="6052799" cy="59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rIns="0" tIns="45700">
            <a:noAutofit/>
          </a:bodyPr>
          <a:lstStyle/>
          <a:p>
            <a:pPr indent="0" lvl="0" marL="0" marR="0" rtl="0" algn="l">
              <a:lnSpc>
                <a:spcPct val="95000"/>
              </a:lnSpc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rgbClr val="99CB1F"/>
                </a:solidFill>
                <a:latin typeface="PT Sans"/>
                <a:ea typeface="PT Sans"/>
                <a:cs typeface="PT Sans"/>
                <a:sym typeface="PT Sans"/>
              </a:rPr>
              <a:t>Routing</a:t>
            </a:r>
          </a:p>
        </p:txBody>
      </p:sp>
      <p:pic>
        <p:nvPicPr>
          <p:cNvPr descr="Bildergebnis für icon post" id="399" name="Shape 3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4071575"/>
            <a:ext cx="847725" cy="8477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uilding, building location, commercial, company, map, office, position icon" id="400" name="Shape 4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17450" y="2033224"/>
            <a:ext cx="1447800" cy="1447800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Shape 401"/>
          <p:cNvSpPr txBox="1"/>
          <p:nvPr/>
        </p:nvSpPr>
        <p:spPr>
          <a:xfrm>
            <a:off x="255850" y="4853200"/>
            <a:ext cx="1340100" cy="56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>
                <a:solidFill>
                  <a:schemeClr val="dk1"/>
                </a:solidFill>
              </a:rPr>
              <a:t>Von   12345 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>
                <a:solidFill>
                  <a:schemeClr val="dk1"/>
                </a:solidFill>
              </a:rPr>
              <a:t>Nach 87654</a:t>
            </a:r>
          </a:p>
        </p:txBody>
      </p:sp>
      <p:sp>
        <p:nvSpPr>
          <p:cNvPr id="402" name="Shape 402"/>
          <p:cNvSpPr txBox="1"/>
          <p:nvPr/>
        </p:nvSpPr>
        <p:spPr>
          <a:xfrm>
            <a:off x="1682250" y="1577125"/>
            <a:ext cx="1918200" cy="56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>
                <a:solidFill>
                  <a:schemeClr val="dk1"/>
                </a:solidFill>
              </a:rPr>
              <a:t>Paketzentrum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-US" sz="1000">
                <a:solidFill>
                  <a:schemeClr val="dk1"/>
                </a:solidFill>
              </a:rPr>
              <a:t>Postleitzahlbereich 1****</a:t>
            </a:r>
          </a:p>
        </p:txBody>
      </p:sp>
      <p:pic>
        <p:nvPicPr>
          <p:cNvPr descr="building, building location, commercial, company, map, office, position icon" id="403" name="Shape 40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78750" y="2033224"/>
            <a:ext cx="1447800" cy="1447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uilding, building location, commercial, company, map, office, position icon" id="404" name="Shape 4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29050" y="4430499"/>
            <a:ext cx="1447800" cy="1447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ildergebnis für icon post" id="405" name="Shape 4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46525" y="3927800"/>
            <a:ext cx="847725" cy="847725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Shape 406"/>
          <p:cNvSpPr txBox="1"/>
          <p:nvPr/>
        </p:nvSpPr>
        <p:spPr>
          <a:xfrm>
            <a:off x="7494849" y="4700800"/>
            <a:ext cx="1447800" cy="56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>
                <a:solidFill>
                  <a:schemeClr val="dk1"/>
                </a:solidFill>
              </a:rPr>
              <a:t>Angekommen 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-US">
                <a:solidFill>
                  <a:schemeClr val="dk1"/>
                </a:solidFill>
              </a:rPr>
              <a:t>bei 87654</a:t>
            </a:r>
          </a:p>
        </p:txBody>
      </p:sp>
      <p:sp>
        <p:nvSpPr>
          <p:cNvPr id="407" name="Shape 407"/>
          <p:cNvSpPr txBox="1"/>
          <p:nvPr/>
        </p:nvSpPr>
        <p:spPr>
          <a:xfrm>
            <a:off x="5543550" y="1577112"/>
            <a:ext cx="1918200" cy="56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>
                <a:solidFill>
                  <a:schemeClr val="dk1"/>
                </a:solidFill>
              </a:rPr>
              <a:t>Paketzentrum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-US" sz="1000">
                <a:solidFill>
                  <a:schemeClr val="dk1"/>
                </a:solidFill>
              </a:rPr>
              <a:t>Postleitzahlbereich 8****</a:t>
            </a:r>
          </a:p>
        </p:txBody>
      </p:sp>
      <p:sp>
        <p:nvSpPr>
          <p:cNvPr id="408" name="Shape 408"/>
          <p:cNvSpPr txBox="1"/>
          <p:nvPr/>
        </p:nvSpPr>
        <p:spPr>
          <a:xfrm>
            <a:off x="3689100" y="5708962"/>
            <a:ext cx="1918200" cy="56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>
                <a:solidFill>
                  <a:schemeClr val="dk1"/>
                </a:solidFill>
              </a:rPr>
              <a:t>Paketzentrum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-US" sz="1000">
                <a:solidFill>
                  <a:schemeClr val="dk1"/>
                </a:solidFill>
              </a:rPr>
              <a:t>Postleitzahlbereich X****</a:t>
            </a:r>
          </a:p>
        </p:txBody>
      </p:sp>
      <p:sp>
        <p:nvSpPr>
          <p:cNvPr id="409" name="Shape 409"/>
          <p:cNvSpPr/>
          <p:nvPr/>
        </p:nvSpPr>
        <p:spPr>
          <a:xfrm>
            <a:off x="3286675" y="2490425"/>
            <a:ext cx="2644500" cy="567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/>
              <a:t>updateLocation</a:t>
            </a:r>
          </a:p>
        </p:txBody>
      </p:sp>
      <p:sp>
        <p:nvSpPr>
          <p:cNvPr id="410" name="Shape 410"/>
          <p:cNvSpPr/>
          <p:nvPr/>
        </p:nvSpPr>
        <p:spPr>
          <a:xfrm rot="-2700000">
            <a:off x="838076" y="3219312"/>
            <a:ext cx="1340250" cy="567665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/>
              <a:t>registered</a:t>
            </a:r>
          </a:p>
        </p:txBody>
      </p:sp>
      <p:sp>
        <p:nvSpPr>
          <p:cNvPr id="411" name="Shape 411"/>
          <p:cNvSpPr/>
          <p:nvPr/>
        </p:nvSpPr>
        <p:spPr>
          <a:xfrm rot="-2700000">
            <a:off x="4860086" y="3736319"/>
            <a:ext cx="1757726" cy="567665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/>
              <a:t>updateLocation</a:t>
            </a:r>
          </a:p>
        </p:txBody>
      </p:sp>
      <p:sp>
        <p:nvSpPr>
          <p:cNvPr id="412" name="Shape 412"/>
          <p:cNvSpPr/>
          <p:nvPr/>
        </p:nvSpPr>
        <p:spPr>
          <a:xfrm rot="2700000">
            <a:off x="7102391" y="3157190"/>
            <a:ext cx="1212970" cy="567665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/>
              <a:t>delivered</a:t>
            </a:r>
          </a:p>
        </p:txBody>
      </p:sp>
      <p:sp>
        <p:nvSpPr>
          <p:cNvPr id="413" name="Shape 413"/>
          <p:cNvSpPr/>
          <p:nvPr/>
        </p:nvSpPr>
        <p:spPr>
          <a:xfrm rot="2700000">
            <a:off x="2383834" y="3791592"/>
            <a:ext cx="1809486" cy="567665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CE5CD"/>
          </a:solidFill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/>
              <a:t>updateLocation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8" name="Shape 4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6700" y="3760675"/>
            <a:ext cx="2349425" cy="234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Shape 4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76687" y="3760675"/>
            <a:ext cx="2349425" cy="2349425"/>
          </a:xfrm>
          <a:prstGeom prst="rect">
            <a:avLst/>
          </a:prstGeom>
          <a:noFill/>
          <a:ln>
            <a:noFill/>
          </a:ln>
        </p:spPr>
      </p:pic>
      <p:sp>
        <p:nvSpPr>
          <p:cNvPr id="420" name="Shape 420"/>
          <p:cNvSpPr txBox="1"/>
          <p:nvPr>
            <p:ph idx="12" type="sldNum"/>
          </p:nvPr>
        </p:nvSpPr>
        <p:spPr>
          <a:xfrm>
            <a:off x="8556783" y="6333134"/>
            <a:ext cx="548700" cy="525000"/>
          </a:xfrm>
          <a:prstGeom prst="rect">
            <a:avLst/>
          </a:prstGeom>
        </p:spPr>
        <p:txBody>
          <a:bodyPr anchorCtr="0" anchor="ctr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  <p:sp>
        <p:nvSpPr>
          <p:cNvPr id="421" name="Shape 421"/>
          <p:cNvSpPr txBox="1"/>
          <p:nvPr/>
        </p:nvSpPr>
        <p:spPr>
          <a:xfrm>
            <a:off x="539639" y="360360"/>
            <a:ext cx="6052799" cy="59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rIns="0" tIns="45700">
            <a:noAutofit/>
          </a:bodyPr>
          <a:lstStyle/>
          <a:p>
            <a:pPr indent="0" lvl="0" marL="0" marR="0" rtl="0" algn="l">
              <a:lnSpc>
                <a:spcPct val="95000"/>
              </a:lnSpc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rgbClr val="99CB1F"/>
                </a:solidFill>
                <a:latin typeface="PT Sans"/>
                <a:ea typeface="PT Sans"/>
                <a:cs typeface="PT Sans"/>
                <a:sym typeface="PT Sans"/>
              </a:rPr>
              <a:t>Demo</a:t>
            </a:r>
          </a:p>
        </p:txBody>
      </p:sp>
      <p:sp>
        <p:nvSpPr>
          <p:cNvPr id="422" name="Shape 422"/>
          <p:cNvSpPr/>
          <p:nvPr/>
        </p:nvSpPr>
        <p:spPr>
          <a:xfrm>
            <a:off x="498650" y="1596637"/>
            <a:ext cx="5305500" cy="811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-US" sz="2400"/>
              <a:t>Echtzeit-Updates mit Web-Sockets</a:t>
            </a:r>
          </a:p>
        </p:txBody>
      </p:sp>
      <p:sp>
        <p:nvSpPr>
          <p:cNvPr id="423" name="Shape 423"/>
          <p:cNvSpPr/>
          <p:nvPr/>
        </p:nvSpPr>
        <p:spPr>
          <a:xfrm>
            <a:off x="560150" y="2715262"/>
            <a:ext cx="5244000" cy="811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-US" sz="2400"/>
              <a:t>Routing</a:t>
            </a:r>
          </a:p>
        </p:txBody>
      </p:sp>
      <p:pic>
        <p:nvPicPr>
          <p:cNvPr id="424" name="Shape 4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39320" y="1194299"/>
            <a:ext cx="2660816" cy="4915788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Shape 4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76700" y="3760680"/>
            <a:ext cx="2349425" cy="23493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Shape 430"/>
          <p:cNvSpPr txBox="1"/>
          <p:nvPr>
            <p:ph idx="4294967295" type="subTitle"/>
          </p:nvPr>
        </p:nvSpPr>
        <p:spPr>
          <a:xfrm>
            <a:off x="476600" y="2385300"/>
            <a:ext cx="8017200" cy="2785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lr>
                <a:schemeClr val="dk1"/>
              </a:buClr>
            </a:pPr>
            <a:r>
              <a:rPr lang="en-US">
                <a:solidFill>
                  <a:schemeClr val="dk1"/>
                </a:solidFill>
              </a:rPr>
              <a:t>Statistik-Service hört auf das “packet”-Topic von Kafka und baut sich eine eigene Datenbank auf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228600" lvl="0" marL="457200" rtl="0">
              <a:spcBef>
                <a:spcPts val="0"/>
              </a:spcBef>
              <a:buClr>
                <a:schemeClr val="dk1"/>
              </a:buClr>
            </a:pPr>
            <a:r>
              <a:rPr lang="en-US">
                <a:solidFill>
                  <a:schemeClr val="dk1"/>
                </a:solidFill>
              </a:rPr>
              <a:t>Kann verschiedene Statistiken aus seiner lokalen DB berechnen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228600" lvl="0" marL="457200" rtl="0">
              <a:spcBef>
                <a:spcPts val="0"/>
              </a:spcBef>
              <a:buClr>
                <a:schemeClr val="dk1"/>
              </a:buClr>
            </a:pPr>
            <a:r>
              <a:rPr lang="en-US">
                <a:solidFill>
                  <a:schemeClr val="dk1"/>
                </a:solidFill>
              </a:rPr>
              <a:t>Stellt eine REST-API bereit, die vom Web-Frontend zur Abfrage von Informationen verwendet wird, z.B.</a:t>
            </a:r>
          </a:p>
          <a:p>
            <a:pPr indent="-228600" lvl="1" marL="914400" rtl="0">
              <a:spcBef>
                <a:spcPts val="0"/>
              </a:spcBef>
              <a:buClr>
                <a:schemeClr val="dk1"/>
              </a:buClr>
            </a:pPr>
            <a:r>
              <a:rPr lang="en-US">
                <a:solidFill>
                  <a:schemeClr val="dk1"/>
                </a:solidFill>
              </a:rPr>
              <a:t>GET http://localhost:8003/average_delivery/day</a:t>
            </a:r>
          </a:p>
          <a:p>
            <a:pPr indent="-228600" lvl="1" marL="914400" rtl="0">
              <a:spcBef>
                <a:spcPts val="0"/>
              </a:spcBef>
              <a:buClr>
                <a:schemeClr val="dk1"/>
              </a:buClr>
            </a:pPr>
            <a:r>
              <a:rPr lang="en-US">
                <a:solidFill>
                  <a:schemeClr val="dk1"/>
                </a:solidFill>
              </a:rPr>
              <a:t>GET http://localhost:8003/0/1504250283/sender_city</a:t>
            </a:r>
          </a:p>
        </p:txBody>
      </p:sp>
      <p:sp>
        <p:nvSpPr>
          <p:cNvPr id="431" name="Shape 431"/>
          <p:cNvSpPr txBox="1"/>
          <p:nvPr>
            <p:ph idx="12" type="sldNum"/>
          </p:nvPr>
        </p:nvSpPr>
        <p:spPr>
          <a:xfrm>
            <a:off x="8556783" y="6333134"/>
            <a:ext cx="548700" cy="525000"/>
          </a:xfrm>
          <a:prstGeom prst="rect">
            <a:avLst/>
          </a:prstGeom>
        </p:spPr>
        <p:txBody>
          <a:bodyPr anchorCtr="0" anchor="ctr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  <p:sp>
        <p:nvSpPr>
          <p:cNvPr id="432" name="Shape 432"/>
          <p:cNvSpPr txBox="1"/>
          <p:nvPr/>
        </p:nvSpPr>
        <p:spPr>
          <a:xfrm>
            <a:off x="476589" y="367360"/>
            <a:ext cx="6052799" cy="59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rIns="0" tIns="45700">
            <a:noAutofit/>
          </a:bodyPr>
          <a:lstStyle/>
          <a:p>
            <a:pPr indent="0" lvl="0" marL="0" marR="0" rtl="0" algn="l">
              <a:lnSpc>
                <a:spcPct val="95000"/>
              </a:lnSpc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rgbClr val="99CB1F"/>
                </a:solidFill>
                <a:latin typeface="PT Sans"/>
                <a:ea typeface="PT Sans"/>
                <a:cs typeface="PT Sans"/>
                <a:sym typeface="PT Sans"/>
              </a:rPr>
              <a:t>Statistiken (Service)</a:t>
            </a:r>
          </a:p>
        </p:txBody>
      </p:sp>
      <p:pic>
        <p:nvPicPr>
          <p:cNvPr id="433" name="Shape 4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4450" y="1342836"/>
            <a:ext cx="2654150" cy="786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Shape 4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5913" y="1239725"/>
            <a:ext cx="993175" cy="99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Shape 439"/>
          <p:cNvSpPr txBox="1"/>
          <p:nvPr>
            <p:ph idx="12" type="sldNum"/>
          </p:nvPr>
        </p:nvSpPr>
        <p:spPr>
          <a:xfrm>
            <a:off x="8493808" y="5769034"/>
            <a:ext cx="548700" cy="525000"/>
          </a:xfrm>
          <a:prstGeom prst="rect">
            <a:avLst/>
          </a:prstGeom>
        </p:spPr>
        <p:txBody>
          <a:bodyPr anchorCtr="0" anchor="ctr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  <p:sp>
        <p:nvSpPr>
          <p:cNvPr id="440" name="Shape 440"/>
          <p:cNvSpPr txBox="1"/>
          <p:nvPr/>
        </p:nvSpPr>
        <p:spPr>
          <a:xfrm>
            <a:off x="476589" y="367360"/>
            <a:ext cx="6052799" cy="59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rIns="0" tIns="45700">
            <a:noAutofit/>
          </a:bodyPr>
          <a:lstStyle/>
          <a:p>
            <a:pPr indent="0" lvl="0" marL="0" marR="0" rtl="0" algn="l">
              <a:lnSpc>
                <a:spcPct val="95000"/>
              </a:lnSpc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rgbClr val="99CB1F"/>
                </a:solidFill>
                <a:latin typeface="PT Sans"/>
                <a:ea typeface="PT Sans"/>
                <a:cs typeface="PT Sans"/>
                <a:sym typeface="PT Sans"/>
              </a:rPr>
              <a:t>Statistiken (Frontend)</a:t>
            </a:r>
          </a:p>
        </p:txBody>
      </p:sp>
      <p:sp>
        <p:nvSpPr>
          <p:cNvPr id="441" name="Shape 441"/>
          <p:cNvSpPr txBox="1"/>
          <p:nvPr>
            <p:ph idx="4294967295" type="subTitle"/>
          </p:nvPr>
        </p:nvSpPr>
        <p:spPr>
          <a:xfrm>
            <a:off x="552800" y="2453823"/>
            <a:ext cx="8017200" cy="2302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lr>
                <a:schemeClr val="dk1"/>
              </a:buClr>
            </a:pPr>
            <a:r>
              <a:rPr lang="en-US">
                <a:solidFill>
                  <a:schemeClr val="dk1"/>
                </a:solidFill>
              </a:rPr>
              <a:t>Greift auf REST-API des Statistik-Services zu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228600" lvl="0" marL="457200" rtl="0">
              <a:spcBef>
                <a:spcPts val="0"/>
              </a:spcBef>
              <a:buClr>
                <a:schemeClr val="dk1"/>
              </a:buClr>
            </a:pPr>
            <a:r>
              <a:rPr lang="en-US">
                <a:solidFill>
                  <a:schemeClr val="dk1"/>
                </a:solidFill>
              </a:rPr>
              <a:t>Darstellungsart und Zeitraum konfigurierbar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228600" lvl="0" marL="457200" rtl="0">
              <a:spcBef>
                <a:spcPts val="0"/>
              </a:spcBef>
              <a:buClr>
                <a:schemeClr val="dk1"/>
              </a:buClr>
            </a:pPr>
            <a:r>
              <a:rPr lang="en-US">
                <a:solidFill>
                  <a:schemeClr val="dk1"/>
                </a:solidFill>
              </a:rPr>
              <a:t>Wiederverwendbare Angular-Komponente, um einfach neue Statistiken hinzufügen zu können</a:t>
            </a:r>
          </a:p>
        </p:txBody>
      </p:sp>
      <p:pic>
        <p:nvPicPr>
          <p:cNvPr id="442" name="Shape 4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5225" y="4352578"/>
            <a:ext cx="7648575" cy="190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hartjs-logo.png" id="443" name="Shape 4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6600" y="1190040"/>
            <a:ext cx="1008618" cy="917962"/>
          </a:xfrm>
          <a:prstGeom prst="rect">
            <a:avLst/>
          </a:prstGeom>
          <a:noFill/>
          <a:ln>
            <a:noFill/>
          </a:ln>
        </p:spPr>
      </p:pic>
      <p:pic>
        <p:nvPicPr>
          <p:cNvPr id="444" name="Shape 4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34534" y="1190027"/>
            <a:ext cx="1008618" cy="91799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ildergebnis für bootstrap logo" id="445" name="Shape 4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65032" y="1190025"/>
            <a:ext cx="1008618" cy="917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Shape 450"/>
          <p:cNvSpPr txBox="1"/>
          <p:nvPr>
            <p:ph idx="12" type="sldNum"/>
          </p:nvPr>
        </p:nvSpPr>
        <p:spPr>
          <a:xfrm>
            <a:off x="8556783" y="6333134"/>
            <a:ext cx="548700" cy="525000"/>
          </a:xfrm>
          <a:prstGeom prst="rect">
            <a:avLst/>
          </a:prstGeom>
        </p:spPr>
        <p:txBody>
          <a:bodyPr anchorCtr="0" anchor="ctr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  <p:sp>
        <p:nvSpPr>
          <p:cNvPr id="451" name="Shape 451"/>
          <p:cNvSpPr txBox="1"/>
          <p:nvPr/>
        </p:nvSpPr>
        <p:spPr>
          <a:xfrm>
            <a:off x="539639" y="360360"/>
            <a:ext cx="6052799" cy="59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rIns="0" tIns="45700">
            <a:noAutofit/>
          </a:bodyPr>
          <a:lstStyle/>
          <a:p>
            <a:pPr indent="0" lvl="0" marL="0" marR="0" rtl="0" algn="l">
              <a:lnSpc>
                <a:spcPct val="95000"/>
              </a:lnSpc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rgbClr val="99CB1F"/>
                </a:solidFill>
                <a:latin typeface="PT Sans"/>
                <a:ea typeface="PT Sans"/>
                <a:cs typeface="PT Sans"/>
                <a:sym typeface="PT Sans"/>
              </a:rPr>
              <a:t>Demo</a:t>
            </a:r>
          </a:p>
        </p:txBody>
      </p:sp>
      <p:sp>
        <p:nvSpPr>
          <p:cNvPr id="452" name="Shape 452"/>
          <p:cNvSpPr/>
          <p:nvPr/>
        </p:nvSpPr>
        <p:spPr>
          <a:xfrm>
            <a:off x="2266050" y="2203900"/>
            <a:ext cx="4611900" cy="811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-US" sz="2400"/>
              <a:t>Statistiken</a:t>
            </a:r>
          </a:p>
        </p:txBody>
      </p:sp>
      <p:pic>
        <p:nvPicPr>
          <p:cNvPr descr="chartjs-logo.png" id="453" name="Shape 4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0337" y="3692375"/>
            <a:ext cx="1679674" cy="167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4" name="Shape 4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65202" y="3692352"/>
            <a:ext cx="1679675" cy="167970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ildergebnis für bootstrap logo" id="455" name="Shape 4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14377" y="3692347"/>
            <a:ext cx="1679674" cy="16797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Shape 460"/>
          <p:cNvSpPr txBox="1"/>
          <p:nvPr>
            <p:ph idx="12" type="sldNum"/>
          </p:nvPr>
        </p:nvSpPr>
        <p:spPr>
          <a:xfrm>
            <a:off x="8556783" y="6333134"/>
            <a:ext cx="548700" cy="525000"/>
          </a:xfrm>
          <a:prstGeom prst="rect">
            <a:avLst/>
          </a:prstGeom>
        </p:spPr>
        <p:txBody>
          <a:bodyPr anchorCtr="0" anchor="ctr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  <p:sp>
        <p:nvSpPr>
          <p:cNvPr id="461" name="Shape 461"/>
          <p:cNvSpPr txBox="1"/>
          <p:nvPr/>
        </p:nvSpPr>
        <p:spPr>
          <a:xfrm>
            <a:off x="476589" y="367360"/>
            <a:ext cx="6052799" cy="59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rIns="0" tIns="45700">
            <a:noAutofit/>
          </a:bodyPr>
          <a:lstStyle/>
          <a:p>
            <a:pPr indent="0" lvl="0" marL="0" marR="0" rtl="0" algn="l">
              <a:lnSpc>
                <a:spcPct val="95000"/>
              </a:lnSpc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rgbClr val="99CB1F"/>
                </a:solidFill>
                <a:latin typeface="PT Sans"/>
                <a:ea typeface="PT Sans"/>
                <a:cs typeface="PT Sans"/>
                <a:sym typeface="PT Sans"/>
              </a:rPr>
              <a:t>Performance</a:t>
            </a:r>
          </a:p>
        </p:txBody>
      </p:sp>
      <p:sp>
        <p:nvSpPr>
          <p:cNvPr id="462" name="Shape 462"/>
          <p:cNvSpPr txBox="1"/>
          <p:nvPr/>
        </p:nvSpPr>
        <p:spPr>
          <a:xfrm>
            <a:off x="476600" y="1288750"/>
            <a:ext cx="7831200" cy="27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rtl="0">
              <a:spcBef>
                <a:spcPts val="0"/>
              </a:spcBef>
              <a:buSzPct val="100000"/>
              <a:buChar char="●"/>
            </a:pPr>
            <a:r>
              <a:rPr lang="en-US" sz="1800"/>
              <a:t>Test mit Post-Service auf 5 Rechnern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indent="-342900" lvl="0" marL="457200" rtl="0">
              <a:spcBef>
                <a:spcPts val="0"/>
              </a:spcBef>
              <a:buSzPct val="100000"/>
              <a:buChar char="●"/>
            </a:pPr>
            <a:r>
              <a:rPr lang="en-US" sz="1800"/>
              <a:t>Direkte Kommunikation mit Kafka über die Post-Services statt REST-API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indent="-342900" lvl="0" marL="457200" rtl="0">
              <a:spcBef>
                <a:spcPts val="0"/>
              </a:spcBef>
              <a:buSzPct val="100000"/>
              <a:buChar char="●"/>
            </a:pPr>
            <a:r>
              <a:rPr lang="en-US" sz="1800"/>
              <a:t>Flaschenhals beim Test in der 1. Woche war die REST-API, die aber problemlos verteilt werden kann, deswegen direkte Kommunikation mit Post-Service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indent="-342900" lvl="0" marL="457200" rtl="0">
              <a:spcBef>
                <a:spcPts val="0"/>
              </a:spcBef>
              <a:buSzPct val="100000"/>
              <a:buChar char="●"/>
            </a:pPr>
            <a:r>
              <a:rPr lang="en-US" sz="1800"/>
              <a:t>ca. 150.000 Kafka-Events in 5 Minuten</a:t>
            </a:r>
            <a:br>
              <a:rPr lang="en-US" sz="1800"/>
            </a:br>
            <a:r>
              <a:rPr lang="en-US" sz="1800"/>
              <a:t>=&gt;  43.200.000 Events am Tag</a:t>
            </a:r>
            <a:br>
              <a:rPr lang="en-US" sz="1800"/>
            </a:br>
            <a:r>
              <a:rPr lang="en-US" sz="1800"/>
              <a:t>=&gt; ~ 8.640.000 Pakete am Tag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Shape 467"/>
          <p:cNvSpPr txBox="1"/>
          <p:nvPr>
            <p:ph idx="12" type="sldNum"/>
          </p:nvPr>
        </p:nvSpPr>
        <p:spPr>
          <a:xfrm>
            <a:off x="8556783" y="6333134"/>
            <a:ext cx="548700" cy="525000"/>
          </a:xfrm>
          <a:prstGeom prst="rect">
            <a:avLst/>
          </a:prstGeom>
        </p:spPr>
        <p:txBody>
          <a:bodyPr anchorCtr="0" anchor="ctr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  <p:sp>
        <p:nvSpPr>
          <p:cNvPr id="468" name="Shape 468"/>
          <p:cNvSpPr txBox="1"/>
          <p:nvPr/>
        </p:nvSpPr>
        <p:spPr>
          <a:xfrm>
            <a:off x="476589" y="367360"/>
            <a:ext cx="6052799" cy="59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rIns="0" tIns="45700">
            <a:noAutofit/>
          </a:bodyPr>
          <a:lstStyle/>
          <a:p>
            <a:pPr indent="0" lvl="0" marL="0" marR="0" rtl="0" algn="l">
              <a:lnSpc>
                <a:spcPct val="95000"/>
              </a:lnSpc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rgbClr val="99CB1F"/>
                </a:solidFill>
                <a:latin typeface="PT Sans"/>
                <a:ea typeface="PT Sans"/>
                <a:cs typeface="PT Sans"/>
                <a:sym typeface="PT Sans"/>
              </a:rPr>
              <a:t>User Management</a:t>
            </a:r>
          </a:p>
        </p:txBody>
      </p:sp>
      <p:sp>
        <p:nvSpPr>
          <p:cNvPr id="469" name="Shape 469"/>
          <p:cNvSpPr/>
          <p:nvPr/>
        </p:nvSpPr>
        <p:spPr>
          <a:xfrm>
            <a:off x="3065850" y="1218875"/>
            <a:ext cx="3012300" cy="868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US"/>
              <a:t>Registrierung mit Email und Passwort</a:t>
            </a:r>
          </a:p>
        </p:txBody>
      </p:sp>
      <p:sp>
        <p:nvSpPr>
          <p:cNvPr id="470" name="Shape 470"/>
          <p:cNvSpPr/>
          <p:nvPr/>
        </p:nvSpPr>
        <p:spPr>
          <a:xfrm>
            <a:off x="3065850" y="2470725"/>
            <a:ext cx="3012300" cy="868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/>
              <a:t>Benutzer loggt sich ein</a:t>
            </a:r>
          </a:p>
        </p:txBody>
      </p:sp>
      <p:sp>
        <p:nvSpPr>
          <p:cNvPr id="471" name="Shape 471"/>
          <p:cNvSpPr/>
          <p:nvPr/>
        </p:nvSpPr>
        <p:spPr>
          <a:xfrm>
            <a:off x="1546400" y="4176175"/>
            <a:ext cx="2347200" cy="837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/>
              <a:t>Pakete zum Account hinzufügen</a:t>
            </a:r>
          </a:p>
        </p:txBody>
      </p:sp>
      <p:sp>
        <p:nvSpPr>
          <p:cNvPr id="472" name="Shape 472"/>
          <p:cNvSpPr/>
          <p:nvPr/>
        </p:nvSpPr>
        <p:spPr>
          <a:xfrm>
            <a:off x="1546400" y="5233975"/>
            <a:ext cx="2347200" cy="837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/>
              <a:t>Pakete auflisten (und Status anzeigen lassen)</a:t>
            </a:r>
          </a:p>
        </p:txBody>
      </p:sp>
      <p:sp>
        <p:nvSpPr>
          <p:cNvPr id="473" name="Shape 473"/>
          <p:cNvSpPr/>
          <p:nvPr/>
        </p:nvSpPr>
        <p:spPr>
          <a:xfrm>
            <a:off x="5250400" y="4176175"/>
            <a:ext cx="2347200" cy="837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/>
              <a:t>Logout</a:t>
            </a:r>
          </a:p>
        </p:txBody>
      </p:sp>
      <p:sp>
        <p:nvSpPr>
          <p:cNvPr id="474" name="Shape 474"/>
          <p:cNvSpPr/>
          <p:nvPr/>
        </p:nvSpPr>
        <p:spPr>
          <a:xfrm>
            <a:off x="5250400" y="5233975"/>
            <a:ext cx="2347200" cy="837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/>
              <a:t>Account löschen</a:t>
            </a:r>
          </a:p>
        </p:txBody>
      </p:sp>
      <p:cxnSp>
        <p:nvCxnSpPr>
          <p:cNvPr id="475" name="Shape 475"/>
          <p:cNvCxnSpPr>
            <a:endCxn id="470" idx="0"/>
          </p:cNvCxnSpPr>
          <p:nvPr/>
        </p:nvCxnSpPr>
        <p:spPr>
          <a:xfrm flipH="1">
            <a:off x="4572000" y="2087625"/>
            <a:ext cx="9300" cy="38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476" name="Shape 476"/>
          <p:cNvCxnSpPr>
            <a:stCxn id="470" idx="2"/>
          </p:cNvCxnSpPr>
          <p:nvPr/>
        </p:nvCxnSpPr>
        <p:spPr>
          <a:xfrm>
            <a:off x="4572000" y="3339225"/>
            <a:ext cx="16200" cy="2292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477" name="Shape 477"/>
          <p:cNvCxnSpPr/>
          <p:nvPr/>
        </p:nvCxnSpPr>
        <p:spPr>
          <a:xfrm flipH="1">
            <a:off x="3896125" y="4602350"/>
            <a:ext cx="664200" cy="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478" name="Shape 478"/>
          <p:cNvCxnSpPr/>
          <p:nvPr/>
        </p:nvCxnSpPr>
        <p:spPr>
          <a:xfrm>
            <a:off x="4547575" y="4602350"/>
            <a:ext cx="722700" cy="7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479" name="Shape 479"/>
          <p:cNvCxnSpPr/>
          <p:nvPr/>
        </p:nvCxnSpPr>
        <p:spPr>
          <a:xfrm flipH="1">
            <a:off x="3896125" y="5629550"/>
            <a:ext cx="664200" cy="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480" name="Shape 480"/>
          <p:cNvCxnSpPr/>
          <p:nvPr/>
        </p:nvCxnSpPr>
        <p:spPr>
          <a:xfrm>
            <a:off x="4547575" y="5629550"/>
            <a:ext cx="722700" cy="7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481" name="Shape 481"/>
          <p:cNvSpPr/>
          <p:nvPr/>
        </p:nvSpPr>
        <p:spPr>
          <a:xfrm>
            <a:off x="4686425" y="3600350"/>
            <a:ext cx="2003400" cy="314700"/>
          </a:xfrm>
          <a:prstGeom prst="rect">
            <a:avLst/>
          </a:prstGeom>
          <a:solidFill>
            <a:srgbClr val="4A86E8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US">
                <a:solidFill>
                  <a:srgbClr val="FFFFFF"/>
                </a:solidFill>
              </a:rPr>
              <a:t>Client Session aktiv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Shape 486"/>
          <p:cNvSpPr/>
          <p:nvPr/>
        </p:nvSpPr>
        <p:spPr>
          <a:xfrm>
            <a:off x="703200" y="1280100"/>
            <a:ext cx="7533600" cy="352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87" name="Shape 487"/>
          <p:cNvSpPr txBox="1"/>
          <p:nvPr>
            <p:ph idx="12" type="sldNum"/>
          </p:nvPr>
        </p:nvSpPr>
        <p:spPr>
          <a:xfrm>
            <a:off x="8556783" y="6333134"/>
            <a:ext cx="548700" cy="525000"/>
          </a:xfrm>
          <a:prstGeom prst="rect">
            <a:avLst/>
          </a:prstGeom>
        </p:spPr>
        <p:txBody>
          <a:bodyPr anchorCtr="0" anchor="ctr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  <p:sp>
        <p:nvSpPr>
          <p:cNvPr id="488" name="Shape 488"/>
          <p:cNvSpPr txBox="1"/>
          <p:nvPr/>
        </p:nvSpPr>
        <p:spPr>
          <a:xfrm>
            <a:off x="539639" y="360360"/>
            <a:ext cx="6052799" cy="59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rIns="0" tIns="45700">
            <a:noAutofit/>
          </a:bodyPr>
          <a:lstStyle/>
          <a:p>
            <a:pPr indent="0" lvl="0" marL="0" marR="0" rtl="0" algn="l">
              <a:lnSpc>
                <a:spcPct val="95000"/>
              </a:lnSpc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rgbClr val="99CB1F"/>
                </a:solidFill>
                <a:latin typeface="PT Sans"/>
                <a:ea typeface="PT Sans"/>
                <a:cs typeface="PT Sans"/>
                <a:sym typeface="PT Sans"/>
              </a:rPr>
              <a:t>User-Service</a:t>
            </a:r>
          </a:p>
        </p:txBody>
      </p:sp>
      <p:sp>
        <p:nvSpPr>
          <p:cNvPr id="489" name="Shape 489"/>
          <p:cNvSpPr/>
          <p:nvPr/>
        </p:nvSpPr>
        <p:spPr>
          <a:xfrm>
            <a:off x="539650" y="2238112"/>
            <a:ext cx="8017200" cy="2460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490" name="Shape 490"/>
          <p:cNvSpPr/>
          <p:nvPr/>
        </p:nvSpPr>
        <p:spPr>
          <a:xfrm>
            <a:off x="703200" y="2456000"/>
            <a:ext cx="1047900" cy="381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/>
              <a:t>addUser</a:t>
            </a:r>
          </a:p>
        </p:txBody>
      </p:sp>
      <p:cxnSp>
        <p:nvCxnSpPr>
          <p:cNvPr id="491" name="Shape 491"/>
          <p:cNvCxnSpPr>
            <a:endCxn id="490" idx="0"/>
          </p:cNvCxnSpPr>
          <p:nvPr/>
        </p:nvCxnSpPr>
        <p:spPr>
          <a:xfrm>
            <a:off x="1225950" y="1632200"/>
            <a:ext cx="1200" cy="823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triangle"/>
            <a:tailEnd len="lg" w="lg" type="triangle"/>
          </a:ln>
        </p:spPr>
      </p:cxnSp>
      <p:sp>
        <p:nvSpPr>
          <p:cNvPr id="492" name="Shape 492"/>
          <p:cNvSpPr/>
          <p:nvPr/>
        </p:nvSpPr>
        <p:spPr>
          <a:xfrm>
            <a:off x="2505487" y="3647962"/>
            <a:ext cx="2121124" cy="800100"/>
          </a:xfrm>
          <a:prstGeom prst="flowChartMagneticDisk">
            <a:avLst/>
          </a:prstGeom>
          <a:solidFill>
            <a:schemeClr val="lt2"/>
          </a:solidFill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US"/>
              <a:t>User Database</a:t>
            </a:r>
          </a:p>
        </p:txBody>
      </p:sp>
      <p:sp>
        <p:nvSpPr>
          <p:cNvPr id="493" name="Shape 493"/>
          <p:cNvSpPr txBox="1"/>
          <p:nvPr/>
        </p:nvSpPr>
        <p:spPr>
          <a:xfrm>
            <a:off x="3071950" y="1253155"/>
            <a:ext cx="29526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/>
              <a:t>HTTP-Schnittstelle</a:t>
            </a:r>
          </a:p>
        </p:txBody>
      </p:sp>
      <p:sp>
        <p:nvSpPr>
          <p:cNvPr id="494" name="Shape 494"/>
          <p:cNvSpPr/>
          <p:nvPr/>
        </p:nvSpPr>
        <p:spPr>
          <a:xfrm>
            <a:off x="1925137" y="2456000"/>
            <a:ext cx="1880700" cy="381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/>
              <a:t>authenticateUser</a:t>
            </a:r>
          </a:p>
        </p:txBody>
      </p:sp>
      <p:sp>
        <p:nvSpPr>
          <p:cNvPr id="495" name="Shape 495"/>
          <p:cNvSpPr/>
          <p:nvPr/>
        </p:nvSpPr>
        <p:spPr>
          <a:xfrm>
            <a:off x="3979887" y="2456012"/>
            <a:ext cx="1798500" cy="381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/>
              <a:t>addPacketToUser</a:t>
            </a:r>
          </a:p>
        </p:txBody>
      </p:sp>
      <p:sp>
        <p:nvSpPr>
          <p:cNvPr id="496" name="Shape 496"/>
          <p:cNvSpPr/>
          <p:nvPr/>
        </p:nvSpPr>
        <p:spPr>
          <a:xfrm>
            <a:off x="5952450" y="2456012"/>
            <a:ext cx="2284200" cy="381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/>
              <a:t>getPacketsFromUser</a:t>
            </a:r>
          </a:p>
        </p:txBody>
      </p:sp>
      <p:cxnSp>
        <p:nvCxnSpPr>
          <p:cNvPr id="497" name="Shape 497"/>
          <p:cNvCxnSpPr/>
          <p:nvPr/>
        </p:nvCxnSpPr>
        <p:spPr>
          <a:xfrm flipH="1">
            <a:off x="7103550" y="1655900"/>
            <a:ext cx="2100" cy="800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triangle"/>
            <a:tailEnd len="lg" w="lg" type="triangle"/>
          </a:ln>
        </p:spPr>
      </p:cxnSp>
      <p:cxnSp>
        <p:nvCxnSpPr>
          <p:cNvPr id="498" name="Shape 498"/>
          <p:cNvCxnSpPr/>
          <p:nvPr/>
        </p:nvCxnSpPr>
        <p:spPr>
          <a:xfrm flipH="1">
            <a:off x="4878100" y="1655900"/>
            <a:ext cx="2100" cy="800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triangle"/>
            <a:tailEnd len="lg" w="lg" type="triangle"/>
          </a:ln>
        </p:spPr>
      </p:cxnSp>
      <p:cxnSp>
        <p:nvCxnSpPr>
          <p:cNvPr id="499" name="Shape 499"/>
          <p:cNvCxnSpPr/>
          <p:nvPr/>
        </p:nvCxnSpPr>
        <p:spPr>
          <a:xfrm flipH="1">
            <a:off x="2864500" y="1632200"/>
            <a:ext cx="600" cy="823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triangle"/>
            <a:tailEnd len="lg" w="lg" type="triangle"/>
          </a:ln>
        </p:spPr>
      </p:cxnSp>
      <p:sp>
        <p:nvSpPr>
          <p:cNvPr id="500" name="Shape 500"/>
          <p:cNvSpPr/>
          <p:nvPr/>
        </p:nvSpPr>
        <p:spPr>
          <a:xfrm>
            <a:off x="6008412" y="3647962"/>
            <a:ext cx="2192374" cy="800100"/>
          </a:xfrm>
          <a:prstGeom prst="flowChartMagneticDisk">
            <a:avLst/>
          </a:prstGeom>
          <a:solidFill>
            <a:schemeClr val="lt2"/>
          </a:solidFill>
          <a:ln cap="flat" cmpd="sng" w="28575">
            <a:solidFill>
              <a:schemeClr val="accent1"/>
            </a:solidFill>
            <a:prstDash val="lgDashDot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>
                <a:solidFill>
                  <a:schemeClr val="dk1"/>
                </a:solidFill>
              </a:rPr>
              <a:t>idStore (packets)</a:t>
            </a:r>
          </a:p>
        </p:txBody>
      </p:sp>
      <p:sp>
        <p:nvSpPr>
          <p:cNvPr id="501" name="Shape 501"/>
          <p:cNvSpPr/>
          <p:nvPr/>
        </p:nvSpPr>
        <p:spPr>
          <a:xfrm>
            <a:off x="5647650" y="5762150"/>
            <a:ext cx="2913900" cy="3810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/>
              <a:t>Event-Store</a:t>
            </a:r>
          </a:p>
        </p:txBody>
      </p:sp>
      <p:cxnSp>
        <p:nvCxnSpPr>
          <p:cNvPr id="502" name="Shape 502"/>
          <p:cNvCxnSpPr>
            <a:stCxn id="501" idx="0"/>
          </p:cNvCxnSpPr>
          <p:nvPr/>
        </p:nvCxnSpPr>
        <p:spPr>
          <a:xfrm rot="10800000">
            <a:off x="7094400" y="4476050"/>
            <a:ext cx="10200" cy="1286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503" name="Shape 503"/>
          <p:cNvSpPr/>
          <p:nvPr/>
        </p:nvSpPr>
        <p:spPr>
          <a:xfrm>
            <a:off x="6820187" y="4973550"/>
            <a:ext cx="548700" cy="525000"/>
          </a:xfrm>
          <a:prstGeom prst="flowChartInputOutput">
            <a:avLst/>
          </a:prstGeom>
          <a:solidFill>
            <a:srgbClr val="FFFFFF"/>
          </a:solidFill>
          <a:ln cap="flat" cmpd="sng" w="28575">
            <a:solidFill>
              <a:srgbClr val="F1C23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04" name="Shape 504"/>
          <p:cNvSpPr txBox="1"/>
          <p:nvPr/>
        </p:nvSpPr>
        <p:spPr>
          <a:xfrm>
            <a:off x="539650" y="4253662"/>
            <a:ext cx="1710600" cy="4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1800"/>
              <a:t>User-Service</a:t>
            </a:r>
          </a:p>
        </p:txBody>
      </p:sp>
      <p:sp>
        <p:nvSpPr>
          <p:cNvPr id="505" name="Shape 505"/>
          <p:cNvSpPr/>
          <p:nvPr/>
        </p:nvSpPr>
        <p:spPr>
          <a:xfrm>
            <a:off x="2914250" y="1849112"/>
            <a:ext cx="891600" cy="172500"/>
          </a:xfrm>
          <a:prstGeom prst="rect">
            <a:avLst/>
          </a:prstGeom>
          <a:solidFill>
            <a:srgbClr val="4A86E8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 sz="1000">
                <a:solidFill>
                  <a:srgbClr val="FFFFFF"/>
                </a:solidFill>
              </a:rPr>
              <a:t>session_id</a:t>
            </a:r>
          </a:p>
        </p:txBody>
      </p:sp>
      <p:sp>
        <p:nvSpPr>
          <p:cNvPr id="506" name="Shape 506"/>
          <p:cNvSpPr/>
          <p:nvPr/>
        </p:nvSpPr>
        <p:spPr>
          <a:xfrm>
            <a:off x="4937000" y="1849100"/>
            <a:ext cx="891600" cy="172500"/>
          </a:xfrm>
          <a:prstGeom prst="rect">
            <a:avLst/>
          </a:prstGeom>
          <a:solidFill>
            <a:srgbClr val="4A86E8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 sz="1000">
                <a:solidFill>
                  <a:srgbClr val="FFFFFF"/>
                </a:solidFill>
              </a:rPr>
              <a:t>session_id</a:t>
            </a:r>
          </a:p>
        </p:txBody>
      </p:sp>
      <p:sp>
        <p:nvSpPr>
          <p:cNvPr id="507" name="Shape 507"/>
          <p:cNvSpPr/>
          <p:nvPr/>
        </p:nvSpPr>
        <p:spPr>
          <a:xfrm>
            <a:off x="7155925" y="1849100"/>
            <a:ext cx="891600" cy="172500"/>
          </a:xfrm>
          <a:prstGeom prst="rect">
            <a:avLst/>
          </a:prstGeom>
          <a:solidFill>
            <a:srgbClr val="4A86E8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 sz="1000">
                <a:solidFill>
                  <a:srgbClr val="FFFFFF"/>
                </a:solidFill>
              </a:rPr>
              <a:t>session_id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Shape 512"/>
          <p:cNvSpPr txBox="1"/>
          <p:nvPr>
            <p:ph idx="12" type="sldNum"/>
          </p:nvPr>
        </p:nvSpPr>
        <p:spPr>
          <a:xfrm>
            <a:off x="8556783" y="6333134"/>
            <a:ext cx="548700" cy="525000"/>
          </a:xfrm>
          <a:prstGeom prst="rect">
            <a:avLst/>
          </a:prstGeom>
        </p:spPr>
        <p:txBody>
          <a:bodyPr anchorCtr="0" anchor="ctr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  <p:sp>
        <p:nvSpPr>
          <p:cNvPr id="513" name="Shape 513"/>
          <p:cNvSpPr txBox="1"/>
          <p:nvPr/>
        </p:nvSpPr>
        <p:spPr>
          <a:xfrm>
            <a:off x="476589" y="367360"/>
            <a:ext cx="6052799" cy="59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rIns="0" tIns="45700">
            <a:noAutofit/>
          </a:bodyPr>
          <a:lstStyle/>
          <a:p>
            <a:pPr indent="0" lvl="0" marL="0" marR="0" rtl="0" algn="l">
              <a:lnSpc>
                <a:spcPct val="95000"/>
              </a:lnSpc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rgbClr val="99CB1F"/>
                </a:solidFill>
                <a:latin typeface="PT Sans"/>
                <a:ea typeface="PT Sans"/>
                <a:cs typeface="PT Sans"/>
                <a:sym typeface="PT Sans"/>
              </a:rPr>
              <a:t>User Management im Web Frontend</a:t>
            </a:r>
          </a:p>
        </p:txBody>
      </p:sp>
      <p:pic>
        <p:nvPicPr>
          <p:cNvPr descr="user_info.png" id="514" name="Shape 5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7150" y="1119449"/>
            <a:ext cx="5229708" cy="5213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 txBox="1"/>
          <p:nvPr>
            <p:ph idx="12" type="sldNum"/>
          </p:nvPr>
        </p:nvSpPr>
        <p:spPr>
          <a:xfrm>
            <a:off x="8556783" y="6333134"/>
            <a:ext cx="548700" cy="525000"/>
          </a:xfrm>
          <a:prstGeom prst="rect">
            <a:avLst/>
          </a:prstGeom>
        </p:spPr>
        <p:txBody>
          <a:bodyPr anchorCtr="0" anchor="ctr" bIns="45700" lIns="91425" rIns="91425" tIns="4570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  <p:sp>
        <p:nvSpPr>
          <p:cNvPr id="213" name="Shape 213"/>
          <p:cNvSpPr txBox="1"/>
          <p:nvPr/>
        </p:nvSpPr>
        <p:spPr>
          <a:xfrm>
            <a:off x="539639" y="360360"/>
            <a:ext cx="6052799" cy="59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rIns="0" tIns="45700">
            <a:noAutofit/>
          </a:bodyPr>
          <a:lstStyle/>
          <a:p>
            <a:pPr indent="0" lvl="0" marL="0" marR="0" rtl="0" algn="l">
              <a:lnSpc>
                <a:spcPct val="95000"/>
              </a:lnSpc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rgbClr val="99CB1F"/>
                </a:solidFill>
                <a:latin typeface="PT Sans"/>
                <a:ea typeface="PT Sans"/>
                <a:cs typeface="PT Sans"/>
                <a:sym typeface="PT Sans"/>
              </a:rPr>
              <a:t>Übersicht</a:t>
            </a:r>
          </a:p>
        </p:txBody>
      </p:sp>
      <p:sp>
        <p:nvSpPr>
          <p:cNvPr id="214" name="Shape 214"/>
          <p:cNvSpPr txBox="1"/>
          <p:nvPr/>
        </p:nvSpPr>
        <p:spPr>
          <a:xfrm>
            <a:off x="539650" y="1106800"/>
            <a:ext cx="8300700" cy="53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rIns="0" tIns="45700">
            <a:noAutofit/>
          </a:bodyPr>
          <a:lstStyle/>
          <a:p>
            <a:pPr indent="-381000" lvl="0" marL="457200" marR="0" rtl="0" algn="l">
              <a:lnSpc>
                <a:spcPct val="150000"/>
              </a:lnSpc>
              <a:spcBef>
                <a:spcPts val="600"/>
              </a:spcBef>
              <a:buClr>
                <a:schemeClr val="dk1"/>
              </a:buClr>
              <a:buSzPct val="100000"/>
              <a:buFont typeface="PT Sans"/>
              <a:buChar char="●"/>
            </a:pPr>
            <a:r>
              <a:rPr lang="en-US" sz="24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Rückblick erste Woche</a:t>
            </a:r>
          </a:p>
          <a:p>
            <a:pPr indent="-381000" lvl="0" marL="457200" marR="0" rtl="0" algn="l">
              <a:lnSpc>
                <a:spcPct val="150000"/>
              </a:lnSpc>
              <a:spcBef>
                <a:spcPts val="600"/>
              </a:spcBef>
              <a:buClr>
                <a:schemeClr val="dk1"/>
              </a:buClr>
              <a:buSzPct val="100000"/>
              <a:buFont typeface="PT Sans"/>
              <a:buChar char="●"/>
            </a:pPr>
            <a:r>
              <a:rPr lang="en-US" sz="24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Aktueller Stand</a:t>
            </a:r>
          </a:p>
          <a:p>
            <a:pPr indent="-381000" lvl="1" marL="914400" marR="0" rtl="0" algn="l">
              <a:lnSpc>
                <a:spcPct val="150000"/>
              </a:lnSpc>
              <a:spcBef>
                <a:spcPts val="600"/>
              </a:spcBef>
              <a:buClr>
                <a:schemeClr val="dk1"/>
              </a:buClr>
              <a:buSzPct val="100000"/>
              <a:buFont typeface="PT Sans"/>
              <a:buChar char="○"/>
            </a:pPr>
            <a:r>
              <a:rPr lang="en-US" sz="24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Paketverfolgung mit dem Web-Frontend (Demo: Web, Android, Web-Sockets)</a:t>
            </a:r>
          </a:p>
          <a:p>
            <a:pPr indent="-381000" lvl="1" marL="914400" rtl="0">
              <a:lnSpc>
                <a:spcPct val="150000"/>
              </a:lnSpc>
              <a:spcBef>
                <a:spcPts val="600"/>
              </a:spcBef>
              <a:buClr>
                <a:schemeClr val="dk1"/>
              </a:buClr>
              <a:buSzPct val="100000"/>
              <a:buFont typeface="PT Sans"/>
              <a:buChar char="○"/>
            </a:pPr>
            <a:r>
              <a:rPr lang="en-US" sz="24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Routing (mit Demo “Automatisches Weiterleiten”)</a:t>
            </a:r>
          </a:p>
          <a:p>
            <a:pPr indent="-381000" lvl="1" marL="914400" marR="0" rtl="0" algn="l">
              <a:lnSpc>
                <a:spcPct val="150000"/>
              </a:lnSpc>
              <a:spcBef>
                <a:spcPts val="600"/>
              </a:spcBef>
              <a:buClr>
                <a:schemeClr val="dk1"/>
              </a:buClr>
              <a:buSzPct val="100000"/>
              <a:buFont typeface="PT Sans"/>
              <a:buChar char="○"/>
            </a:pPr>
            <a:r>
              <a:rPr lang="en-US" sz="24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Statistiken (Demo: Angular-Chart.js-Frontend)</a:t>
            </a:r>
          </a:p>
          <a:p>
            <a:pPr indent="-381000" lvl="1" marL="914400" marR="0" rtl="0" algn="l">
              <a:lnSpc>
                <a:spcPct val="150000"/>
              </a:lnSpc>
              <a:spcBef>
                <a:spcPts val="600"/>
              </a:spcBef>
              <a:buClr>
                <a:schemeClr val="dk1"/>
              </a:buClr>
              <a:buSzPct val="100000"/>
              <a:buFont typeface="PT Sans"/>
              <a:buChar char="○"/>
            </a:pPr>
            <a:r>
              <a:rPr lang="en-US" sz="24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User Management</a:t>
            </a:r>
          </a:p>
          <a:p>
            <a:pPr indent="-381000" lvl="1" marL="914400" marR="0" rtl="0" algn="l">
              <a:lnSpc>
                <a:spcPct val="150000"/>
              </a:lnSpc>
              <a:spcBef>
                <a:spcPts val="600"/>
              </a:spcBef>
              <a:buClr>
                <a:schemeClr val="dk1"/>
              </a:buClr>
              <a:buSzPct val="100000"/>
              <a:buFont typeface="PT Sans"/>
              <a:buChar char="○"/>
            </a:pPr>
            <a:r>
              <a:rPr lang="en-US" sz="24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Alexa</a:t>
            </a:r>
          </a:p>
          <a:p>
            <a:pPr indent="-381000" lvl="0" marL="457200" marR="0" rtl="0" algn="l">
              <a:lnSpc>
                <a:spcPct val="150000"/>
              </a:lnSpc>
              <a:spcBef>
                <a:spcPts val="600"/>
              </a:spcBef>
              <a:buClr>
                <a:schemeClr val="dk1"/>
              </a:buClr>
              <a:buSzPct val="100000"/>
              <a:buFont typeface="PT Sans"/>
              <a:buChar char="●"/>
            </a:pPr>
            <a:r>
              <a:rPr lang="en-US" sz="24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Zukünftige Entwicklungen und Verbesserungen</a:t>
            </a:r>
          </a:p>
          <a:p>
            <a:pPr lvl="0" marR="0" rtl="0" algn="l">
              <a:spcBef>
                <a:spcPts val="600"/>
              </a:spcBef>
              <a:buNone/>
            </a:pPr>
            <a:r>
              <a:t/>
            </a:r>
            <a:endParaRPr sz="24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Shape 519"/>
          <p:cNvSpPr txBox="1"/>
          <p:nvPr>
            <p:ph idx="4294967295" type="subTitle"/>
          </p:nvPr>
        </p:nvSpPr>
        <p:spPr>
          <a:xfrm>
            <a:off x="539650" y="1174725"/>
            <a:ext cx="8017200" cy="5158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lr>
                <a:schemeClr val="dk1"/>
              </a:buClr>
            </a:pPr>
            <a:r>
              <a:rPr lang="en-US">
                <a:solidFill>
                  <a:schemeClr val="dk1"/>
                </a:solidFill>
              </a:rPr>
              <a:t>Amazon Echo Geräte mit Lautsprechern und Mikrofonen </a:t>
            </a:r>
          </a:p>
          <a:p>
            <a:pPr indent="-228600" lvl="1" marL="914400" rtl="0">
              <a:spcBef>
                <a:spcPts val="0"/>
              </a:spcBef>
              <a:buClr>
                <a:schemeClr val="dk1"/>
              </a:buClr>
            </a:pPr>
            <a:r>
              <a:rPr lang="en-US">
                <a:solidFill>
                  <a:schemeClr val="dk1"/>
                </a:solidFill>
              </a:rPr>
              <a:t>Amazon Echo</a:t>
            </a:r>
          </a:p>
          <a:p>
            <a:pPr indent="-228600" lvl="1" marL="914400" rtl="0">
              <a:spcBef>
                <a:spcPts val="0"/>
              </a:spcBef>
              <a:buClr>
                <a:schemeClr val="dk1"/>
              </a:buClr>
            </a:pPr>
            <a:r>
              <a:rPr lang="en-US">
                <a:solidFill>
                  <a:schemeClr val="dk1"/>
                </a:solidFill>
              </a:rPr>
              <a:t>Amazon Echo Dot</a:t>
            </a:r>
          </a:p>
          <a:p>
            <a:pPr indent="0" lvl="0" marL="457200" rtl="0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228600" lvl="0" marL="457200" rtl="0">
              <a:spcBef>
                <a:spcPts val="0"/>
              </a:spcBef>
              <a:buClr>
                <a:schemeClr val="dk1"/>
              </a:buClr>
            </a:pPr>
            <a:r>
              <a:rPr lang="en-US">
                <a:solidFill>
                  <a:schemeClr val="dk1"/>
                </a:solidFill>
              </a:rPr>
              <a:t>Digitale Sprachsteuerung bietet die Möglichkeit einer Assistenz (Alexa) 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228600" lvl="0" marL="457200" rtl="0">
              <a:spcBef>
                <a:spcPts val="0"/>
              </a:spcBef>
              <a:buClr>
                <a:schemeClr val="dk1"/>
              </a:buClr>
            </a:pPr>
            <a:r>
              <a:rPr lang="en-US">
                <a:solidFill>
                  <a:schemeClr val="dk1"/>
                </a:solidFill>
              </a:rPr>
              <a:t>Schnittstelle über Amazon Webservice zu verschiedensten Internetdiensten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228600" lvl="0" marL="457200" rtl="0">
              <a:spcBef>
                <a:spcPts val="0"/>
              </a:spcBef>
              <a:buClr>
                <a:schemeClr val="dk1"/>
              </a:buClr>
            </a:pPr>
            <a:r>
              <a:rPr lang="en-US">
                <a:solidFill>
                  <a:schemeClr val="dk1"/>
                </a:solidFill>
              </a:rPr>
              <a:t>Erweiterung der Fähigkeiten mittels Skills</a:t>
            </a:r>
          </a:p>
        </p:txBody>
      </p:sp>
      <p:sp>
        <p:nvSpPr>
          <p:cNvPr id="520" name="Shape 520"/>
          <p:cNvSpPr txBox="1"/>
          <p:nvPr>
            <p:ph idx="12" type="sldNum"/>
          </p:nvPr>
        </p:nvSpPr>
        <p:spPr>
          <a:xfrm>
            <a:off x="8556783" y="6333134"/>
            <a:ext cx="548700" cy="525000"/>
          </a:xfrm>
          <a:prstGeom prst="rect">
            <a:avLst/>
          </a:prstGeom>
        </p:spPr>
        <p:txBody>
          <a:bodyPr anchorCtr="0" anchor="ctr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  <p:sp>
        <p:nvSpPr>
          <p:cNvPr id="521" name="Shape 521"/>
          <p:cNvSpPr txBox="1"/>
          <p:nvPr/>
        </p:nvSpPr>
        <p:spPr>
          <a:xfrm>
            <a:off x="476589" y="367360"/>
            <a:ext cx="6052799" cy="59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rIns="0" tIns="45700">
            <a:noAutofit/>
          </a:bodyPr>
          <a:lstStyle/>
          <a:p>
            <a:pPr indent="0" lvl="0" marL="0" marR="0" rtl="0" algn="l">
              <a:lnSpc>
                <a:spcPct val="95000"/>
              </a:lnSpc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rgbClr val="99CB1F"/>
                </a:solidFill>
                <a:latin typeface="PT Sans"/>
                <a:ea typeface="PT Sans"/>
                <a:cs typeface="PT Sans"/>
                <a:sym typeface="PT Sans"/>
              </a:rPr>
              <a:t>Amazon </a:t>
            </a:r>
            <a:r>
              <a:rPr lang="en-US" sz="2800">
                <a:solidFill>
                  <a:srgbClr val="99CB1F"/>
                </a:solidFill>
                <a:latin typeface="PT Sans"/>
                <a:ea typeface="PT Sans"/>
                <a:cs typeface="PT Sans"/>
                <a:sym typeface="PT Sans"/>
              </a:rPr>
              <a:t>Alexa</a:t>
            </a:r>
          </a:p>
        </p:txBody>
      </p:sp>
      <p:pic>
        <p:nvPicPr>
          <p:cNvPr id="522" name="Shape 522"/>
          <p:cNvPicPr preferRelativeResize="0"/>
          <p:nvPr/>
        </p:nvPicPr>
        <p:blipFill rotWithShape="1">
          <a:blip r:embed="rId3">
            <a:alphaModFix/>
          </a:blip>
          <a:srcRect b="19749" l="13833" r="14930" t="23823"/>
          <a:stretch/>
        </p:blipFill>
        <p:spPr>
          <a:xfrm>
            <a:off x="5637812" y="3659575"/>
            <a:ext cx="2745175" cy="2174475"/>
          </a:xfrm>
          <a:prstGeom prst="rect">
            <a:avLst/>
          </a:prstGeom>
          <a:noFill/>
          <a:ln>
            <a:noFill/>
          </a:ln>
        </p:spPr>
      </p:pic>
      <p:sp>
        <p:nvSpPr>
          <p:cNvPr id="523" name="Shape 523"/>
          <p:cNvSpPr txBox="1"/>
          <p:nvPr/>
        </p:nvSpPr>
        <p:spPr>
          <a:xfrm>
            <a:off x="6105162" y="5834050"/>
            <a:ext cx="1810500" cy="13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600"/>
              <a:t>https://www.notebookcheck.com/fileadmin/Notebooks/News/_nc3/61ikAJnULvL._SL1000_.jpg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Shape 528"/>
          <p:cNvSpPr txBox="1"/>
          <p:nvPr>
            <p:ph idx="4294967295" type="subTitle"/>
          </p:nvPr>
        </p:nvSpPr>
        <p:spPr>
          <a:xfrm>
            <a:off x="539650" y="1174725"/>
            <a:ext cx="8017200" cy="5158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lr>
                <a:schemeClr val="dk1"/>
              </a:buClr>
            </a:pPr>
            <a:r>
              <a:rPr lang="en-US">
                <a:solidFill>
                  <a:schemeClr val="dk1"/>
                </a:solidFill>
              </a:rPr>
              <a:t>Skill besteht aus 2 Teilen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228600" lvl="1" marL="914400" rtl="0">
              <a:spcBef>
                <a:spcPts val="0"/>
              </a:spcBef>
              <a:buClr>
                <a:schemeClr val="dk1"/>
              </a:buClr>
            </a:pPr>
            <a:r>
              <a:rPr lang="en-US">
                <a:solidFill>
                  <a:schemeClr val="dk1"/>
                </a:solidFill>
              </a:rPr>
              <a:t>Definition von Aktionen (Intents) und Sprachbefehlen (Utterances) über Amazon Web-Interface (Alexa Skills Kit)</a:t>
            </a:r>
            <a:br>
              <a:rPr lang="en-US">
                <a:solidFill>
                  <a:schemeClr val="dk1"/>
                </a:solidFill>
              </a:rPr>
            </a:br>
          </a:p>
          <a:p>
            <a:pPr indent="-228600" lvl="1" marL="914400" rtl="0">
              <a:spcBef>
                <a:spcPts val="0"/>
              </a:spcBef>
              <a:buClr>
                <a:schemeClr val="dk1"/>
              </a:buClr>
            </a:pPr>
            <a:r>
              <a:rPr lang="en-US">
                <a:solidFill>
                  <a:schemeClr val="dk1"/>
                </a:solidFill>
              </a:rPr>
              <a:t>Verarbeitung von Aktionen und Rückgabe von Sprachausgaben in AWS Lambda oder Webservice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29" name="Shape 529"/>
          <p:cNvSpPr txBox="1"/>
          <p:nvPr>
            <p:ph idx="12" type="sldNum"/>
          </p:nvPr>
        </p:nvSpPr>
        <p:spPr>
          <a:xfrm>
            <a:off x="8556783" y="6333134"/>
            <a:ext cx="548700" cy="525000"/>
          </a:xfrm>
          <a:prstGeom prst="rect">
            <a:avLst/>
          </a:prstGeom>
        </p:spPr>
        <p:txBody>
          <a:bodyPr anchorCtr="0" anchor="ctr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  <p:sp>
        <p:nvSpPr>
          <p:cNvPr id="530" name="Shape 530"/>
          <p:cNvSpPr txBox="1"/>
          <p:nvPr/>
        </p:nvSpPr>
        <p:spPr>
          <a:xfrm>
            <a:off x="476589" y="367360"/>
            <a:ext cx="6052799" cy="59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rIns="0" tIns="45700">
            <a:noAutofit/>
          </a:bodyPr>
          <a:lstStyle/>
          <a:p>
            <a:pPr indent="0" lvl="0" marL="0" marR="0" rtl="0" algn="l">
              <a:lnSpc>
                <a:spcPct val="95000"/>
              </a:lnSpc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rgbClr val="99CB1F"/>
                </a:solidFill>
                <a:latin typeface="PT Sans"/>
                <a:ea typeface="PT Sans"/>
                <a:cs typeface="PT Sans"/>
                <a:sym typeface="PT Sans"/>
              </a:rPr>
              <a:t>Amazon Alexa</a:t>
            </a:r>
          </a:p>
        </p:txBody>
      </p:sp>
      <p:pic>
        <p:nvPicPr>
          <p:cNvPr id="531" name="Shape 5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6600" y="3302298"/>
            <a:ext cx="5250800" cy="2954624"/>
          </a:xfrm>
          <a:prstGeom prst="rect">
            <a:avLst/>
          </a:prstGeom>
          <a:noFill/>
          <a:ln>
            <a:noFill/>
          </a:ln>
        </p:spPr>
      </p:pic>
      <p:sp>
        <p:nvSpPr>
          <p:cNvPr id="532" name="Shape 532"/>
          <p:cNvSpPr txBox="1"/>
          <p:nvPr/>
        </p:nvSpPr>
        <p:spPr>
          <a:xfrm>
            <a:off x="2117100" y="6158925"/>
            <a:ext cx="4909800" cy="26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 sz="600"/>
              <a:t>https://image.slidesharecdn.com/alexa-london-summit-160712124434/95/please-meet-amazon-alexa-and-the-alexa-skills-kit-12-638.jpg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Shape 537"/>
          <p:cNvSpPr txBox="1"/>
          <p:nvPr>
            <p:ph idx="4294967295" type="subTitle"/>
          </p:nvPr>
        </p:nvSpPr>
        <p:spPr>
          <a:xfrm>
            <a:off x="539650" y="1174725"/>
            <a:ext cx="8017200" cy="5158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lr>
                <a:schemeClr val="dk1"/>
              </a:buClr>
            </a:pPr>
            <a:r>
              <a:rPr lang="en-US">
                <a:solidFill>
                  <a:schemeClr val="dk1"/>
                </a:solidFill>
              </a:rPr>
              <a:t>Definition von Aktionen (Intents) und Sprachbefehlen (Utterances) 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38" name="Shape 538"/>
          <p:cNvSpPr txBox="1"/>
          <p:nvPr>
            <p:ph idx="12" type="sldNum"/>
          </p:nvPr>
        </p:nvSpPr>
        <p:spPr>
          <a:xfrm>
            <a:off x="8556783" y="6333134"/>
            <a:ext cx="548700" cy="525000"/>
          </a:xfrm>
          <a:prstGeom prst="rect">
            <a:avLst/>
          </a:prstGeom>
        </p:spPr>
        <p:txBody>
          <a:bodyPr anchorCtr="0" anchor="ctr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  <p:sp>
        <p:nvSpPr>
          <p:cNvPr id="539" name="Shape 539"/>
          <p:cNvSpPr txBox="1"/>
          <p:nvPr/>
        </p:nvSpPr>
        <p:spPr>
          <a:xfrm>
            <a:off x="476589" y="367360"/>
            <a:ext cx="6052799" cy="59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rIns="0" tIns="45700">
            <a:noAutofit/>
          </a:bodyPr>
          <a:lstStyle/>
          <a:p>
            <a:pPr indent="0" lvl="0" marL="0" marR="0" rtl="0" algn="l">
              <a:lnSpc>
                <a:spcPct val="95000"/>
              </a:lnSpc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rgbClr val="99CB1F"/>
                </a:solidFill>
                <a:latin typeface="PT Sans"/>
                <a:ea typeface="PT Sans"/>
                <a:cs typeface="PT Sans"/>
                <a:sym typeface="PT Sans"/>
              </a:rPr>
              <a:t>Amazon Alexa</a:t>
            </a:r>
          </a:p>
        </p:txBody>
      </p:sp>
      <p:sp>
        <p:nvSpPr>
          <p:cNvPr id="540" name="Shape 540"/>
          <p:cNvSpPr txBox="1"/>
          <p:nvPr/>
        </p:nvSpPr>
        <p:spPr>
          <a:xfrm>
            <a:off x="4732700" y="2253975"/>
            <a:ext cx="40932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000">
                <a:solidFill>
                  <a:srgbClr val="4F81BD"/>
                </a:solidFill>
                <a:latin typeface="Courier New"/>
                <a:ea typeface="Courier New"/>
                <a:cs typeface="Courier New"/>
                <a:sym typeface="Courier New"/>
              </a:rPr>
              <a:t>LoginIntent</a:t>
            </a:r>
            <a:r>
              <a:rPr lang="en-US" sz="1000">
                <a:latin typeface="Courier New"/>
                <a:ea typeface="Courier New"/>
                <a:cs typeface="Courier New"/>
                <a:sym typeface="Courier New"/>
              </a:rPr>
              <a:t> Ja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1000">
                <a:solidFill>
                  <a:srgbClr val="4F81BD"/>
                </a:solidFill>
                <a:latin typeface="Courier New"/>
                <a:ea typeface="Courier New"/>
                <a:cs typeface="Courier New"/>
                <a:sym typeface="Courier New"/>
              </a:rPr>
              <a:t>LoginIntent</a:t>
            </a:r>
            <a:r>
              <a:rPr lang="en-US" sz="1000">
                <a:latin typeface="Courier New"/>
                <a:ea typeface="Courier New"/>
                <a:cs typeface="Courier New"/>
                <a:sym typeface="Courier New"/>
              </a:rPr>
              <a:t> Logge mich ein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1000">
                <a:solidFill>
                  <a:srgbClr val="4F81BD"/>
                </a:solidFill>
                <a:latin typeface="Courier New"/>
                <a:ea typeface="Courier New"/>
                <a:cs typeface="Courier New"/>
                <a:sym typeface="Courier New"/>
              </a:rPr>
              <a:t>LoginIntent</a:t>
            </a:r>
            <a:r>
              <a:rPr lang="en-US" sz="1000">
                <a:latin typeface="Courier New"/>
                <a:ea typeface="Courier New"/>
                <a:cs typeface="Courier New"/>
                <a:sym typeface="Courier New"/>
              </a:rPr>
              <a:t> Loggin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1000">
                <a:solidFill>
                  <a:srgbClr val="4F81BD"/>
                </a:solidFill>
                <a:latin typeface="Courier New"/>
                <a:ea typeface="Courier New"/>
                <a:cs typeface="Courier New"/>
                <a:sym typeface="Courier New"/>
              </a:rPr>
              <a:t>LoginIntent</a:t>
            </a:r>
            <a:r>
              <a:rPr lang="en-US" sz="1000">
                <a:latin typeface="Courier New"/>
                <a:ea typeface="Courier New"/>
                <a:cs typeface="Courier New"/>
                <a:sym typeface="Courier New"/>
              </a:rPr>
              <a:t> Melde mich an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1000">
                <a:solidFill>
                  <a:srgbClr val="4F81BD"/>
                </a:solidFill>
                <a:latin typeface="Courier New"/>
                <a:ea typeface="Courier New"/>
                <a:cs typeface="Courier New"/>
                <a:sym typeface="Courier New"/>
              </a:rPr>
              <a:t>AMAZON.StopIntent</a:t>
            </a:r>
            <a:r>
              <a:rPr lang="en-US" sz="1000">
                <a:latin typeface="Courier New"/>
                <a:ea typeface="Courier New"/>
                <a:cs typeface="Courier New"/>
                <a:sym typeface="Courier New"/>
              </a:rPr>
              <a:t> Nein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1000">
                <a:solidFill>
                  <a:srgbClr val="4F81BD"/>
                </a:solidFill>
                <a:latin typeface="Courier New"/>
                <a:ea typeface="Courier New"/>
                <a:cs typeface="Courier New"/>
                <a:sym typeface="Courier New"/>
              </a:rPr>
              <a:t>PaketNumberIntent</a:t>
            </a:r>
            <a:r>
              <a:rPr lang="en-US" sz="1000">
                <a:latin typeface="Courier New"/>
                <a:ea typeface="Courier New"/>
                <a:cs typeface="Courier New"/>
                <a:sym typeface="Courier New"/>
              </a:rPr>
              <a:t> Wie viele Pakete habe ich</a:t>
            </a:r>
          </a:p>
          <a:p>
            <a:pPr indent="-6985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10000"/>
              <a:buFont typeface="Arial"/>
              <a:buNone/>
            </a:pPr>
            <a:r>
              <a:rPr lang="en-US" sz="1000">
                <a:solidFill>
                  <a:srgbClr val="4F81BD"/>
                </a:solidFill>
                <a:latin typeface="Courier New"/>
                <a:ea typeface="Courier New"/>
                <a:cs typeface="Courier New"/>
                <a:sym typeface="Courier New"/>
              </a:rPr>
              <a:t>PaketNumberIntent</a:t>
            </a:r>
            <a:r>
              <a:rPr lang="en-US" sz="1000">
                <a:latin typeface="Courier New"/>
                <a:ea typeface="Courier New"/>
                <a:cs typeface="Courier New"/>
                <a:sym typeface="Courier New"/>
              </a:rPr>
              <a:t> Wie viele Pakete sind registriert</a:t>
            </a:r>
          </a:p>
          <a:p>
            <a:pPr indent="-6985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10000"/>
              <a:buFont typeface="Arial"/>
              <a:buNone/>
            </a:pPr>
            <a:r>
              <a:rPr lang="en-US" sz="1000">
                <a:solidFill>
                  <a:srgbClr val="4F81BD"/>
                </a:solidFill>
                <a:latin typeface="Courier New"/>
                <a:ea typeface="Courier New"/>
                <a:cs typeface="Courier New"/>
                <a:sym typeface="Courier New"/>
              </a:rPr>
              <a:t>PaketNumberIntent</a:t>
            </a:r>
            <a:r>
              <a:rPr lang="en-US" sz="1000">
                <a:latin typeface="Courier New"/>
                <a:ea typeface="Courier New"/>
                <a:cs typeface="Courier New"/>
                <a:sym typeface="Courier New"/>
              </a:rPr>
              <a:t> Habe ich Pakete registriert</a:t>
            </a:r>
          </a:p>
          <a:p>
            <a:pPr indent="-6985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10000"/>
              <a:buFont typeface="Arial"/>
              <a:buNone/>
            </a:pPr>
            <a:r>
              <a:rPr lang="en-US" sz="1000">
                <a:solidFill>
                  <a:srgbClr val="4F81BD"/>
                </a:solidFill>
                <a:latin typeface="Courier New"/>
                <a:ea typeface="Courier New"/>
                <a:cs typeface="Courier New"/>
                <a:sym typeface="Courier New"/>
              </a:rPr>
              <a:t>PaketNumberIntent</a:t>
            </a:r>
            <a:r>
              <a:rPr lang="en-US" sz="1000">
                <a:latin typeface="Courier New"/>
                <a:ea typeface="Courier New"/>
                <a:cs typeface="Courier New"/>
                <a:sym typeface="Courier New"/>
              </a:rPr>
              <a:t> Habe ich Pakete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-6985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10000"/>
              <a:buFont typeface="Arial"/>
              <a:buNone/>
            </a:pPr>
            <a:r>
              <a:rPr lang="en-US" sz="1000">
                <a:solidFill>
                  <a:srgbClr val="4F81BD"/>
                </a:solidFill>
                <a:latin typeface="Courier New"/>
                <a:ea typeface="Courier New"/>
                <a:cs typeface="Courier New"/>
                <a:sym typeface="Courier New"/>
              </a:rPr>
              <a:t>OverviewIntent</a:t>
            </a:r>
            <a:r>
              <a:rPr lang="en-US" sz="1000">
                <a:latin typeface="Courier New"/>
                <a:ea typeface="Courier New"/>
                <a:cs typeface="Courier New"/>
                <a:sym typeface="Courier New"/>
              </a:rPr>
              <a:t> Gib mir eine Übersicht</a:t>
            </a:r>
          </a:p>
          <a:p>
            <a:pPr indent="-6985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10000"/>
              <a:buFont typeface="Arial"/>
              <a:buNone/>
            </a:pPr>
            <a:r>
              <a:rPr lang="en-US" sz="1000">
                <a:solidFill>
                  <a:srgbClr val="4F81BD"/>
                </a:solidFill>
                <a:latin typeface="Courier New"/>
                <a:ea typeface="Courier New"/>
                <a:cs typeface="Courier New"/>
                <a:sym typeface="Courier New"/>
              </a:rPr>
              <a:t>OverviewIntent</a:t>
            </a:r>
            <a:r>
              <a:rPr lang="en-US" sz="1000">
                <a:latin typeface="Courier New"/>
                <a:ea typeface="Courier New"/>
                <a:cs typeface="Courier New"/>
                <a:sym typeface="Courier New"/>
              </a:rPr>
              <a:t> Übersicht</a:t>
            </a:r>
          </a:p>
          <a:p>
            <a:pPr indent="-6985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10000"/>
              <a:buFont typeface="Arial"/>
              <a:buNone/>
            </a:pPr>
            <a:r>
              <a:rPr lang="en-US" sz="1000">
                <a:solidFill>
                  <a:srgbClr val="4F81BD"/>
                </a:solidFill>
                <a:latin typeface="Courier New"/>
                <a:ea typeface="Courier New"/>
                <a:cs typeface="Courier New"/>
                <a:sym typeface="Courier New"/>
              </a:rPr>
              <a:t>OverviewIntent</a:t>
            </a:r>
            <a:r>
              <a:rPr lang="en-US" sz="1000">
                <a:latin typeface="Courier New"/>
                <a:ea typeface="Courier New"/>
                <a:cs typeface="Courier New"/>
                <a:sym typeface="Courier New"/>
              </a:rPr>
              <a:t> Liste meine Pakete auf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-6985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10000"/>
              <a:buFont typeface="Arial"/>
              <a:buNone/>
            </a:pPr>
            <a:r>
              <a:rPr lang="en-US" sz="1000">
                <a:solidFill>
                  <a:srgbClr val="4F81BD"/>
                </a:solidFill>
                <a:latin typeface="Courier New"/>
                <a:ea typeface="Courier New"/>
                <a:cs typeface="Courier New"/>
                <a:sym typeface="Courier New"/>
              </a:rPr>
              <a:t>PersonPaketIntent</a:t>
            </a:r>
            <a:r>
              <a:rPr lang="en-US" sz="1000">
                <a:latin typeface="Courier New"/>
                <a:ea typeface="Courier New"/>
                <a:cs typeface="Courier New"/>
                <a:sym typeface="Courier New"/>
              </a:rPr>
              <a:t> Wo sind die Pakete von {name}</a:t>
            </a:r>
          </a:p>
          <a:p>
            <a:pPr indent="-6985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10000"/>
              <a:buFont typeface="Arial"/>
              <a:buNone/>
            </a:pPr>
            <a:r>
              <a:rPr lang="en-US" sz="1000">
                <a:solidFill>
                  <a:srgbClr val="4F81BD"/>
                </a:solidFill>
                <a:latin typeface="Courier New"/>
                <a:ea typeface="Courier New"/>
                <a:cs typeface="Courier New"/>
                <a:sym typeface="Courier New"/>
              </a:rPr>
              <a:t>PersonPaketIntent</a:t>
            </a:r>
            <a:r>
              <a:rPr lang="en-US" sz="1000">
                <a:latin typeface="Courier New"/>
                <a:ea typeface="Courier New"/>
                <a:cs typeface="Courier New"/>
                <a:sym typeface="Courier New"/>
              </a:rPr>
              <a:t> Tracke die Pakete von {name}</a:t>
            </a:r>
          </a:p>
          <a:p>
            <a:pPr indent="-6985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10000"/>
              <a:buFont typeface="Arial"/>
              <a:buNone/>
            </a:pPr>
            <a:r>
              <a:rPr lang="en-US" sz="1000">
                <a:solidFill>
                  <a:srgbClr val="4F81BD"/>
                </a:solidFill>
                <a:latin typeface="Courier New"/>
                <a:ea typeface="Courier New"/>
                <a:cs typeface="Courier New"/>
                <a:sym typeface="Courier New"/>
              </a:rPr>
              <a:t>PersonPaketIntent</a:t>
            </a:r>
            <a:r>
              <a:rPr lang="en-US" sz="1000">
                <a:latin typeface="Courier New"/>
                <a:ea typeface="Courier New"/>
                <a:cs typeface="Courier New"/>
                <a:sym typeface="Courier New"/>
              </a:rPr>
              <a:t> Verfolge die Pakete von {name}</a:t>
            </a:r>
          </a:p>
        </p:txBody>
      </p:sp>
      <p:cxnSp>
        <p:nvCxnSpPr>
          <p:cNvPr id="541" name="Shape 541"/>
          <p:cNvCxnSpPr/>
          <p:nvPr/>
        </p:nvCxnSpPr>
        <p:spPr>
          <a:xfrm>
            <a:off x="4462175" y="1721875"/>
            <a:ext cx="0" cy="4191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542" name="Shape 542"/>
          <p:cNvSpPr txBox="1"/>
          <p:nvPr/>
        </p:nvSpPr>
        <p:spPr>
          <a:xfrm>
            <a:off x="816650" y="1397275"/>
            <a:ext cx="2951700" cy="484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900">
                <a:latin typeface="Courier New"/>
                <a:ea typeface="Courier New"/>
                <a:cs typeface="Courier New"/>
                <a:sym typeface="Courier New"/>
              </a:rPr>
              <a:t>{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900"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-US" sz="900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  <a:t>"intents"</a:t>
            </a:r>
            <a:r>
              <a:rPr lang="en-US" sz="900">
                <a:latin typeface="Courier New"/>
                <a:ea typeface="Courier New"/>
                <a:cs typeface="Courier New"/>
                <a:sym typeface="Courier New"/>
              </a:rPr>
              <a:t>: [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900">
                <a:latin typeface="Courier New"/>
                <a:ea typeface="Courier New"/>
                <a:cs typeface="Courier New"/>
                <a:sym typeface="Courier New"/>
              </a:rPr>
              <a:t>    {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900">
                <a:latin typeface="Courier New"/>
                <a:ea typeface="Courier New"/>
                <a:cs typeface="Courier New"/>
                <a:sym typeface="Courier New"/>
              </a:rPr>
              <a:t>      </a:t>
            </a:r>
            <a:r>
              <a:rPr lang="en-US" sz="900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  <a:t>"intent"</a:t>
            </a:r>
            <a:r>
              <a:rPr lang="en-US" sz="900"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US" sz="900">
                <a:solidFill>
                  <a:srgbClr val="4F81BD"/>
                </a:solidFill>
                <a:latin typeface="Courier New"/>
                <a:ea typeface="Courier New"/>
                <a:cs typeface="Courier New"/>
                <a:sym typeface="Courier New"/>
              </a:rPr>
              <a:t>"AMAZON.CancelIntent"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900">
                <a:latin typeface="Courier New"/>
                <a:ea typeface="Courier New"/>
                <a:cs typeface="Courier New"/>
                <a:sym typeface="Courier New"/>
              </a:rPr>
              <a:t>    },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900">
                <a:latin typeface="Courier New"/>
                <a:ea typeface="Courier New"/>
                <a:cs typeface="Courier New"/>
                <a:sym typeface="Courier New"/>
              </a:rPr>
              <a:t>    {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900">
                <a:latin typeface="Courier New"/>
                <a:ea typeface="Courier New"/>
                <a:cs typeface="Courier New"/>
                <a:sym typeface="Courier New"/>
              </a:rPr>
              <a:t>      </a:t>
            </a:r>
            <a:r>
              <a:rPr lang="en-US" sz="900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  <a:t>"intent"</a:t>
            </a:r>
            <a:r>
              <a:rPr lang="en-US" sz="900"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US" sz="900">
                <a:solidFill>
                  <a:srgbClr val="4F81BD"/>
                </a:solidFill>
                <a:latin typeface="Courier New"/>
                <a:ea typeface="Courier New"/>
                <a:cs typeface="Courier New"/>
                <a:sym typeface="Courier New"/>
              </a:rPr>
              <a:t>"AMAZON.HelpIntent"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900">
                <a:latin typeface="Courier New"/>
                <a:ea typeface="Courier New"/>
                <a:cs typeface="Courier New"/>
                <a:sym typeface="Courier New"/>
              </a:rPr>
              <a:t>    },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900">
                <a:latin typeface="Courier New"/>
                <a:ea typeface="Courier New"/>
                <a:cs typeface="Courier New"/>
                <a:sym typeface="Courier New"/>
              </a:rPr>
              <a:t>    {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900">
                <a:latin typeface="Courier New"/>
                <a:ea typeface="Courier New"/>
                <a:cs typeface="Courier New"/>
                <a:sym typeface="Courier New"/>
              </a:rPr>
              <a:t>      </a:t>
            </a:r>
            <a:r>
              <a:rPr lang="en-US" sz="900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  <a:t>"intent"</a:t>
            </a:r>
            <a:r>
              <a:rPr lang="en-US" sz="900"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US" sz="900">
                <a:solidFill>
                  <a:srgbClr val="4F81BD"/>
                </a:solidFill>
                <a:latin typeface="Courier New"/>
                <a:ea typeface="Courier New"/>
                <a:cs typeface="Courier New"/>
                <a:sym typeface="Courier New"/>
              </a:rPr>
              <a:t>"AMAZON.StopIntent"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900">
                <a:latin typeface="Courier New"/>
                <a:ea typeface="Courier New"/>
                <a:cs typeface="Courier New"/>
                <a:sym typeface="Courier New"/>
              </a:rPr>
              <a:t>    },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900">
                <a:latin typeface="Courier New"/>
                <a:ea typeface="Courier New"/>
                <a:cs typeface="Courier New"/>
                <a:sym typeface="Courier New"/>
              </a:rPr>
              <a:t>    {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900">
                <a:latin typeface="Courier New"/>
                <a:ea typeface="Courier New"/>
                <a:cs typeface="Courier New"/>
                <a:sym typeface="Courier New"/>
              </a:rPr>
              <a:t>      </a:t>
            </a:r>
            <a:r>
              <a:rPr lang="en-US" sz="900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  <a:t>"intent"</a:t>
            </a:r>
            <a:r>
              <a:rPr lang="en-US" sz="900"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US" sz="900">
                <a:solidFill>
                  <a:srgbClr val="4F81BD"/>
                </a:solidFill>
                <a:latin typeface="Courier New"/>
                <a:ea typeface="Courier New"/>
                <a:cs typeface="Courier New"/>
                <a:sym typeface="Courier New"/>
              </a:rPr>
              <a:t>"LoginIntent"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900">
                <a:latin typeface="Courier New"/>
                <a:ea typeface="Courier New"/>
                <a:cs typeface="Courier New"/>
                <a:sym typeface="Courier New"/>
              </a:rPr>
              <a:t>    },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900">
                <a:latin typeface="Courier New"/>
                <a:ea typeface="Courier New"/>
                <a:cs typeface="Courier New"/>
                <a:sym typeface="Courier New"/>
              </a:rPr>
              <a:t>    {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900">
                <a:latin typeface="Courier New"/>
                <a:ea typeface="Courier New"/>
                <a:cs typeface="Courier New"/>
                <a:sym typeface="Courier New"/>
              </a:rPr>
              <a:t>      </a:t>
            </a:r>
            <a:r>
              <a:rPr lang="en-US" sz="900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  <a:t>"intent"</a:t>
            </a:r>
            <a:r>
              <a:rPr lang="en-US" sz="900"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US" sz="900">
                <a:solidFill>
                  <a:srgbClr val="4F81BD"/>
                </a:solidFill>
                <a:latin typeface="Courier New"/>
                <a:ea typeface="Courier New"/>
                <a:cs typeface="Courier New"/>
                <a:sym typeface="Courier New"/>
              </a:rPr>
              <a:t>"PaketNumberIntent"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900">
                <a:latin typeface="Courier New"/>
                <a:ea typeface="Courier New"/>
                <a:cs typeface="Courier New"/>
                <a:sym typeface="Courier New"/>
              </a:rPr>
              <a:t>    },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900">
                <a:latin typeface="Courier New"/>
                <a:ea typeface="Courier New"/>
                <a:cs typeface="Courier New"/>
                <a:sym typeface="Courier New"/>
              </a:rPr>
              <a:t>    {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900">
                <a:latin typeface="Courier New"/>
                <a:ea typeface="Courier New"/>
                <a:cs typeface="Courier New"/>
                <a:sym typeface="Courier New"/>
              </a:rPr>
              <a:t>      </a:t>
            </a:r>
            <a:r>
              <a:rPr lang="en-US" sz="900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  <a:t>"intent"</a:t>
            </a:r>
            <a:r>
              <a:rPr lang="en-US" sz="900"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US" sz="900">
                <a:solidFill>
                  <a:srgbClr val="4F81BD"/>
                </a:solidFill>
                <a:latin typeface="Courier New"/>
                <a:ea typeface="Courier New"/>
                <a:cs typeface="Courier New"/>
                <a:sym typeface="Courier New"/>
              </a:rPr>
              <a:t>"OverviewIntent"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900">
                <a:latin typeface="Courier New"/>
                <a:ea typeface="Courier New"/>
                <a:cs typeface="Courier New"/>
                <a:sym typeface="Courier New"/>
              </a:rPr>
              <a:t>    },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900">
                <a:latin typeface="Courier New"/>
                <a:ea typeface="Courier New"/>
                <a:cs typeface="Courier New"/>
                <a:sym typeface="Courier New"/>
              </a:rPr>
              <a:t>    {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900">
                <a:latin typeface="Courier New"/>
                <a:ea typeface="Courier New"/>
                <a:cs typeface="Courier New"/>
                <a:sym typeface="Courier New"/>
              </a:rPr>
              <a:t>      </a:t>
            </a:r>
            <a:r>
              <a:rPr lang="en-US" sz="900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  <a:t>"intent"</a:t>
            </a:r>
            <a:r>
              <a:rPr lang="en-US" sz="900"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US" sz="900">
                <a:solidFill>
                  <a:srgbClr val="4F81BD"/>
                </a:solidFill>
                <a:latin typeface="Courier New"/>
                <a:ea typeface="Courier New"/>
                <a:cs typeface="Courier New"/>
                <a:sym typeface="Courier New"/>
              </a:rPr>
              <a:t>"PersonPaketIntent"</a:t>
            </a:r>
            <a:r>
              <a:rPr lang="en-US" sz="900"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900">
                <a:latin typeface="Courier New"/>
                <a:ea typeface="Courier New"/>
                <a:cs typeface="Courier New"/>
                <a:sym typeface="Courier New"/>
              </a:rPr>
              <a:t>      </a:t>
            </a:r>
            <a:r>
              <a:rPr lang="en-US" sz="900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  <a:t>"slots"</a:t>
            </a:r>
            <a:r>
              <a:rPr lang="en-US" sz="900">
                <a:latin typeface="Courier New"/>
                <a:ea typeface="Courier New"/>
                <a:cs typeface="Courier New"/>
                <a:sym typeface="Courier New"/>
              </a:rPr>
              <a:t>: [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900">
                <a:latin typeface="Courier New"/>
                <a:ea typeface="Courier New"/>
                <a:cs typeface="Courier New"/>
                <a:sym typeface="Courier New"/>
              </a:rPr>
              <a:t>        {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900">
                <a:latin typeface="Courier New"/>
                <a:ea typeface="Courier New"/>
                <a:cs typeface="Courier New"/>
                <a:sym typeface="Courier New"/>
              </a:rPr>
              <a:t>          </a:t>
            </a:r>
            <a:r>
              <a:rPr lang="en-US" sz="900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  <a:t>"name"</a:t>
            </a:r>
            <a:r>
              <a:rPr lang="en-US" sz="900"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US" sz="900">
                <a:solidFill>
                  <a:srgbClr val="4F81BD"/>
                </a:solidFill>
                <a:latin typeface="Courier New"/>
                <a:ea typeface="Courier New"/>
                <a:cs typeface="Courier New"/>
                <a:sym typeface="Courier New"/>
              </a:rPr>
              <a:t>"name"</a:t>
            </a:r>
            <a:r>
              <a:rPr lang="en-US" sz="900"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900">
                <a:latin typeface="Courier New"/>
                <a:ea typeface="Courier New"/>
                <a:cs typeface="Courier New"/>
                <a:sym typeface="Courier New"/>
              </a:rPr>
              <a:t>          </a:t>
            </a:r>
            <a:r>
              <a:rPr lang="en-US" sz="900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  <a:t>"type"</a:t>
            </a:r>
            <a:r>
              <a:rPr lang="en-US" sz="900"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US" sz="900">
                <a:solidFill>
                  <a:srgbClr val="4F81BD"/>
                </a:solidFill>
                <a:latin typeface="Courier New"/>
                <a:ea typeface="Courier New"/>
                <a:cs typeface="Courier New"/>
                <a:sym typeface="Courier New"/>
              </a:rPr>
              <a:t>"AMAZON.DE_FIRST_NAME"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900">
                <a:latin typeface="Courier New"/>
                <a:ea typeface="Courier New"/>
                <a:cs typeface="Courier New"/>
                <a:sym typeface="Courier New"/>
              </a:rPr>
              <a:t>        }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900">
                <a:latin typeface="Courier New"/>
                <a:ea typeface="Courier New"/>
                <a:cs typeface="Courier New"/>
                <a:sym typeface="Courier New"/>
              </a:rPr>
              <a:t>      ]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900">
                <a:latin typeface="Courier New"/>
                <a:ea typeface="Courier New"/>
                <a:cs typeface="Courier New"/>
                <a:sym typeface="Courier New"/>
              </a:rPr>
              <a:t>    }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900">
                <a:latin typeface="Courier New"/>
                <a:ea typeface="Courier New"/>
                <a:cs typeface="Courier New"/>
                <a:sym typeface="Courier New"/>
              </a:rPr>
              <a:t>  ]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900">
                <a:latin typeface="Courier New"/>
                <a:ea typeface="Courier New"/>
                <a:cs typeface="Courier New"/>
                <a:sym typeface="Courier New"/>
              </a:rPr>
              <a:t>}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Shape 547"/>
          <p:cNvSpPr txBox="1"/>
          <p:nvPr>
            <p:ph idx="4294967295" type="subTitle"/>
          </p:nvPr>
        </p:nvSpPr>
        <p:spPr>
          <a:xfrm>
            <a:off x="539650" y="1174725"/>
            <a:ext cx="8017200" cy="5158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lr>
                <a:schemeClr val="dk1"/>
              </a:buClr>
            </a:pPr>
            <a:r>
              <a:rPr lang="en-US">
                <a:solidFill>
                  <a:schemeClr val="dk1"/>
                </a:solidFill>
              </a:rPr>
              <a:t>Verarbeitung von Sprachbefehlen</a:t>
            </a:r>
          </a:p>
          <a:p>
            <a:pPr indent="0" lvl="0" marL="457200" rtl="0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228600" lvl="1" marL="914400" rtl="0">
              <a:spcBef>
                <a:spcPts val="0"/>
              </a:spcBef>
              <a:buClr>
                <a:schemeClr val="dk1"/>
              </a:buClr>
            </a:pPr>
            <a:r>
              <a:rPr lang="en-US">
                <a:solidFill>
                  <a:schemeClr val="dk1"/>
                </a:solidFill>
              </a:rPr>
              <a:t>Eigener Webservice mit </a:t>
            </a:r>
            <a:br>
              <a:rPr lang="en-US">
                <a:solidFill>
                  <a:schemeClr val="dk1"/>
                </a:solidFill>
              </a:rPr>
            </a:br>
            <a:r>
              <a:rPr lang="en-US">
                <a:solidFill>
                  <a:schemeClr val="dk1"/>
                </a:solidFill>
              </a:rPr>
              <a:t>Python und Flask-Ask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48" name="Shape 548"/>
          <p:cNvSpPr txBox="1"/>
          <p:nvPr>
            <p:ph idx="12" type="sldNum"/>
          </p:nvPr>
        </p:nvSpPr>
        <p:spPr>
          <a:xfrm>
            <a:off x="8556783" y="6333134"/>
            <a:ext cx="548700" cy="525000"/>
          </a:xfrm>
          <a:prstGeom prst="rect">
            <a:avLst/>
          </a:prstGeom>
        </p:spPr>
        <p:txBody>
          <a:bodyPr anchorCtr="0" anchor="ctr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  <p:sp>
        <p:nvSpPr>
          <p:cNvPr id="549" name="Shape 549"/>
          <p:cNvSpPr txBox="1"/>
          <p:nvPr/>
        </p:nvSpPr>
        <p:spPr>
          <a:xfrm>
            <a:off x="476589" y="367360"/>
            <a:ext cx="6052799" cy="59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rIns="0" tIns="45700">
            <a:noAutofit/>
          </a:bodyPr>
          <a:lstStyle/>
          <a:p>
            <a:pPr indent="0" lvl="0" marL="0" marR="0" rtl="0" algn="l">
              <a:lnSpc>
                <a:spcPct val="95000"/>
              </a:lnSpc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rgbClr val="99CB1F"/>
                </a:solidFill>
                <a:latin typeface="PT Sans"/>
                <a:ea typeface="PT Sans"/>
                <a:cs typeface="PT Sans"/>
                <a:sym typeface="PT Sans"/>
              </a:rPr>
              <a:t>Amazon Alexa</a:t>
            </a:r>
          </a:p>
        </p:txBody>
      </p:sp>
      <p:pic>
        <p:nvPicPr>
          <p:cNvPr id="550" name="Shape 5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8912" y="1174725"/>
            <a:ext cx="3990975" cy="1562100"/>
          </a:xfrm>
          <a:prstGeom prst="rect">
            <a:avLst/>
          </a:prstGeom>
          <a:noFill/>
          <a:ln>
            <a:noFill/>
          </a:ln>
        </p:spPr>
      </p:pic>
      <p:sp>
        <p:nvSpPr>
          <p:cNvPr id="551" name="Shape 551"/>
          <p:cNvSpPr txBox="1"/>
          <p:nvPr/>
        </p:nvSpPr>
        <p:spPr>
          <a:xfrm>
            <a:off x="5374375" y="2909075"/>
            <a:ext cx="34416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1000">
                <a:solidFill>
                  <a:srgbClr val="4F81BD"/>
                </a:solidFill>
                <a:latin typeface="Courier New"/>
                <a:ea typeface="Courier New"/>
                <a:cs typeface="Courier New"/>
                <a:sym typeface="Courier New"/>
              </a:rPr>
              <a:t>welcome</a:t>
            </a:r>
            <a:r>
              <a:rPr lang="en-US" sz="1000">
                <a:latin typeface="Courier New"/>
                <a:ea typeface="Courier New"/>
                <a:cs typeface="Courier New"/>
                <a:sym typeface="Courier New"/>
              </a:rPr>
              <a:t>: |</a:t>
            </a:r>
          </a:p>
          <a:p>
            <a:pPr indent="457200" lvl="0" rtl="0">
              <a:spcBef>
                <a:spcPts val="0"/>
              </a:spcBef>
              <a:buNone/>
            </a:pPr>
            <a:r>
              <a:rPr lang="en-US" sz="1000">
                <a:latin typeface="Courier New"/>
                <a:ea typeface="Courier New"/>
                <a:cs typeface="Courier New"/>
                <a:sym typeface="Courier New"/>
              </a:rPr>
              <a:t>Willkommen zur Coding Camp </a:t>
            </a:r>
            <a:br>
              <a:rPr lang="en-US" sz="10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US" sz="1000">
                <a:latin typeface="Courier New"/>
                <a:ea typeface="Courier New"/>
                <a:cs typeface="Courier New"/>
                <a:sym typeface="Courier New"/>
              </a:rPr>
              <a:t>	Paketverfolgung.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spcBef>
                <a:spcPts val="0"/>
              </a:spcBef>
              <a:buNone/>
            </a:pPr>
            <a:r>
              <a:rPr lang="en-US" sz="1000">
                <a:solidFill>
                  <a:srgbClr val="4F81BD"/>
                </a:solidFill>
                <a:latin typeface="Courier New"/>
                <a:ea typeface="Courier New"/>
                <a:cs typeface="Courier New"/>
                <a:sym typeface="Courier New"/>
              </a:rPr>
              <a:t>stop</a:t>
            </a:r>
            <a:r>
              <a:rPr lang="en-US" sz="1000">
                <a:latin typeface="Courier New"/>
                <a:ea typeface="Courier New"/>
                <a:cs typeface="Courier New"/>
                <a:sym typeface="Courier New"/>
              </a:rPr>
              <a:t>: |</a:t>
            </a:r>
          </a:p>
          <a:p>
            <a:pPr indent="0" lvl="0" marL="457200" rtl="0">
              <a:spcBef>
                <a:spcPts val="0"/>
              </a:spcBef>
              <a:buNone/>
            </a:pPr>
            <a:r>
              <a:rPr lang="en-US" sz="1000">
                <a:latin typeface="Courier New"/>
                <a:ea typeface="Courier New"/>
                <a:cs typeface="Courier New"/>
                <a:sym typeface="Courier New"/>
              </a:rPr>
              <a:t>Danke, dass du mich verwendet hast um deine Pakete zu verfolgen!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spcBef>
                <a:spcPts val="0"/>
              </a:spcBef>
              <a:buNone/>
            </a:pPr>
            <a:r>
              <a:rPr lang="en-US" sz="1000">
                <a:solidFill>
                  <a:srgbClr val="4F81BD"/>
                </a:solidFill>
                <a:latin typeface="Courier New"/>
                <a:ea typeface="Courier New"/>
                <a:cs typeface="Courier New"/>
                <a:sym typeface="Courier New"/>
              </a:rPr>
              <a:t>numberOfPackets</a:t>
            </a:r>
            <a:r>
              <a:rPr lang="en-US" sz="1000">
                <a:latin typeface="Courier New"/>
                <a:ea typeface="Courier New"/>
                <a:cs typeface="Courier New"/>
                <a:sym typeface="Courier New"/>
              </a:rPr>
              <a:t>: |</a:t>
            </a:r>
          </a:p>
          <a:p>
            <a:pPr indent="0" lvl="0" marL="457200" rtl="0">
              <a:spcBef>
                <a:spcPts val="0"/>
              </a:spcBef>
              <a:buNone/>
            </a:pPr>
            <a:r>
              <a:rPr lang="en-US" sz="1000">
                <a:latin typeface="Courier New"/>
                <a:ea typeface="Courier New"/>
                <a:cs typeface="Courier New"/>
                <a:sym typeface="Courier New"/>
              </a:rPr>
              <a:t>Ich habe {{number|speakable_number}} Paket{{</a:t>
            </a:r>
            <a:r>
              <a:rPr lang="en-US" sz="1000">
                <a:latin typeface="Courier New"/>
                <a:ea typeface="Courier New"/>
                <a:cs typeface="Courier New"/>
                <a:sym typeface="Courier New"/>
              </a:rPr>
              <a:t>number</a:t>
            </a:r>
            <a:r>
              <a:rPr lang="en-US" sz="1000">
                <a:latin typeface="Courier New"/>
                <a:ea typeface="Courier New"/>
                <a:cs typeface="Courier New"/>
                <a:sym typeface="Courier New"/>
              </a:rPr>
              <a:t>|get_plural_e}} gefunden.</a:t>
            </a:r>
          </a:p>
        </p:txBody>
      </p:sp>
      <p:pic>
        <p:nvPicPr>
          <p:cNvPr id="552" name="Shape 5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0800" y="2628274"/>
            <a:ext cx="4618874" cy="356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Shape 557"/>
          <p:cNvSpPr txBox="1"/>
          <p:nvPr>
            <p:ph idx="4294967295" type="subTitle"/>
          </p:nvPr>
        </p:nvSpPr>
        <p:spPr>
          <a:xfrm>
            <a:off x="539650" y="1174725"/>
            <a:ext cx="8017200" cy="5158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lr>
                <a:schemeClr val="dk1"/>
              </a:buClr>
            </a:pPr>
            <a:r>
              <a:rPr lang="en-US">
                <a:solidFill>
                  <a:schemeClr val="dk1"/>
                </a:solidFill>
              </a:rPr>
              <a:t>Probleme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228600" lvl="1" marL="914400" rtl="0">
              <a:spcBef>
                <a:spcPts val="0"/>
              </a:spcBef>
              <a:buClr>
                <a:schemeClr val="dk1"/>
              </a:buClr>
            </a:pPr>
            <a:r>
              <a:rPr lang="en-US">
                <a:solidFill>
                  <a:schemeClr val="dk1"/>
                </a:solidFill>
              </a:rPr>
              <a:t>Sehr begrenzte Anzahl von Datentypen (Kategorien) </a:t>
            </a:r>
            <a:br>
              <a:rPr lang="en-US">
                <a:solidFill>
                  <a:schemeClr val="dk1"/>
                </a:solidFill>
              </a:rPr>
            </a:br>
            <a:r>
              <a:rPr lang="en-US">
                <a:solidFill>
                  <a:schemeClr val="dk1"/>
                </a:solidFill>
              </a:rPr>
              <a:t>⇒ Kein Datentyp für Freitext</a:t>
            </a:r>
          </a:p>
          <a:p>
            <a:pPr indent="0" lvl="0" marL="457200" rtl="0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228600" lvl="1" marL="914400" rtl="0">
              <a:spcBef>
                <a:spcPts val="0"/>
              </a:spcBef>
              <a:buClr>
                <a:schemeClr val="dk1"/>
              </a:buClr>
            </a:pPr>
            <a:r>
              <a:rPr lang="en-US">
                <a:solidFill>
                  <a:schemeClr val="dk1"/>
                </a:solidFill>
              </a:rPr>
              <a:t>Spracherkennung, insbesondere von Namen, lässt zu wünschen übrig</a:t>
            </a:r>
          </a:p>
          <a:p>
            <a:pPr indent="0" lvl="0" marL="457200" rtl="0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228600" lvl="1" marL="914400" rtl="0">
              <a:spcBef>
                <a:spcPts val="0"/>
              </a:spcBef>
              <a:buClr>
                <a:schemeClr val="dk1"/>
              </a:buClr>
            </a:pPr>
            <a:r>
              <a:rPr lang="en-US">
                <a:solidFill>
                  <a:schemeClr val="dk1"/>
                </a:solidFill>
              </a:rPr>
              <a:t>Timeout von ca. 5 Sekunden nicht konfigurierbar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58" name="Shape 558"/>
          <p:cNvSpPr txBox="1"/>
          <p:nvPr>
            <p:ph idx="12" type="sldNum"/>
          </p:nvPr>
        </p:nvSpPr>
        <p:spPr>
          <a:xfrm>
            <a:off x="8556783" y="6333134"/>
            <a:ext cx="548700" cy="525000"/>
          </a:xfrm>
          <a:prstGeom prst="rect">
            <a:avLst/>
          </a:prstGeom>
        </p:spPr>
        <p:txBody>
          <a:bodyPr anchorCtr="0" anchor="ctr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  <p:sp>
        <p:nvSpPr>
          <p:cNvPr id="559" name="Shape 559"/>
          <p:cNvSpPr txBox="1"/>
          <p:nvPr/>
        </p:nvSpPr>
        <p:spPr>
          <a:xfrm>
            <a:off x="476589" y="367360"/>
            <a:ext cx="6052799" cy="59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rIns="0" tIns="45700">
            <a:noAutofit/>
          </a:bodyPr>
          <a:lstStyle/>
          <a:p>
            <a:pPr indent="0" lvl="0" marL="0" marR="0" rtl="0" algn="l">
              <a:lnSpc>
                <a:spcPct val="95000"/>
              </a:lnSpc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rgbClr val="99CB1F"/>
                </a:solidFill>
                <a:latin typeface="PT Sans"/>
                <a:ea typeface="PT Sans"/>
                <a:cs typeface="PT Sans"/>
                <a:sym typeface="PT Sans"/>
              </a:rPr>
              <a:t>Amazon Alexa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Shape 564"/>
          <p:cNvSpPr txBox="1"/>
          <p:nvPr>
            <p:ph idx="12" type="sldNum"/>
          </p:nvPr>
        </p:nvSpPr>
        <p:spPr>
          <a:xfrm>
            <a:off x="8556783" y="6333134"/>
            <a:ext cx="548700" cy="525000"/>
          </a:xfrm>
          <a:prstGeom prst="rect">
            <a:avLst/>
          </a:prstGeom>
        </p:spPr>
        <p:txBody>
          <a:bodyPr anchorCtr="0" anchor="ctr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  <p:sp>
        <p:nvSpPr>
          <p:cNvPr id="565" name="Shape 565"/>
          <p:cNvSpPr txBox="1"/>
          <p:nvPr/>
        </p:nvSpPr>
        <p:spPr>
          <a:xfrm>
            <a:off x="539639" y="360360"/>
            <a:ext cx="6052799" cy="59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rIns="0" tIns="45700">
            <a:noAutofit/>
          </a:bodyPr>
          <a:lstStyle/>
          <a:p>
            <a:pPr indent="0" lvl="0" marL="0" marR="0" rtl="0" algn="l">
              <a:lnSpc>
                <a:spcPct val="95000"/>
              </a:lnSpc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rgbClr val="99CB1F"/>
                </a:solidFill>
                <a:latin typeface="PT Sans"/>
                <a:ea typeface="PT Sans"/>
                <a:cs typeface="PT Sans"/>
                <a:sym typeface="PT Sans"/>
              </a:rPr>
              <a:t>Demo</a:t>
            </a:r>
          </a:p>
        </p:txBody>
      </p:sp>
      <p:pic>
        <p:nvPicPr>
          <p:cNvPr id="566" name="Shape 566"/>
          <p:cNvPicPr preferRelativeResize="0"/>
          <p:nvPr/>
        </p:nvPicPr>
        <p:blipFill rotWithShape="1">
          <a:blip r:embed="rId3">
            <a:alphaModFix/>
          </a:blip>
          <a:srcRect b="0" l="30816" r="30239" t="0"/>
          <a:stretch/>
        </p:blipFill>
        <p:spPr>
          <a:xfrm>
            <a:off x="3156175" y="2834987"/>
            <a:ext cx="3164449" cy="3681874"/>
          </a:xfrm>
          <a:prstGeom prst="rect">
            <a:avLst/>
          </a:prstGeom>
          <a:noFill/>
          <a:ln>
            <a:noFill/>
          </a:ln>
        </p:spPr>
      </p:pic>
      <p:sp>
        <p:nvSpPr>
          <p:cNvPr id="567" name="Shape 567"/>
          <p:cNvSpPr/>
          <p:nvPr/>
        </p:nvSpPr>
        <p:spPr>
          <a:xfrm>
            <a:off x="2432450" y="1634375"/>
            <a:ext cx="4611900" cy="811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-US" sz="2400"/>
              <a:t>User-Management</a:t>
            </a:r>
          </a:p>
        </p:txBody>
      </p:sp>
      <p:cxnSp>
        <p:nvCxnSpPr>
          <p:cNvPr id="568" name="Shape 568"/>
          <p:cNvCxnSpPr/>
          <p:nvPr/>
        </p:nvCxnSpPr>
        <p:spPr>
          <a:xfrm>
            <a:off x="1274925" y="2835000"/>
            <a:ext cx="6795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ildergebnis für aws" id="573" name="Shape 573"/>
          <p:cNvPicPr preferRelativeResize="0"/>
          <p:nvPr/>
        </p:nvPicPr>
        <p:blipFill rotWithShape="1">
          <a:blip r:embed="rId3">
            <a:alphaModFix/>
          </a:blip>
          <a:srcRect b="29630" l="17578" r="20197" t="22025"/>
          <a:stretch/>
        </p:blipFill>
        <p:spPr>
          <a:xfrm>
            <a:off x="3948323" y="1344050"/>
            <a:ext cx="1687800" cy="786899"/>
          </a:xfrm>
          <a:prstGeom prst="rect">
            <a:avLst/>
          </a:prstGeom>
          <a:noFill/>
          <a:ln>
            <a:noFill/>
          </a:ln>
        </p:spPr>
      </p:pic>
      <p:sp>
        <p:nvSpPr>
          <p:cNvPr id="574" name="Shape 574"/>
          <p:cNvSpPr txBox="1"/>
          <p:nvPr/>
        </p:nvSpPr>
        <p:spPr>
          <a:xfrm>
            <a:off x="539639" y="360360"/>
            <a:ext cx="6052799" cy="59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rIns="0" tIns="45700">
            <a:noAutofit/>
          </a:bodyPr>
          <a:lstStyle/>
          <a:p>
            <a:pPr indent="0" lvl="0" marL="0" marR="0" rtl="0" algn="l">
              <a:lnSpc>
                <a:spcPct val="95000"/>
              </a:lnSpc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rgbClr val="99CB1F"/>
                </a:solidFill>
                <a:latin typeface="PT Sans"/>
                <a:ea typeface="PT Sans"/>
                <a:cs typeface="PT Sans"/>
                <a:sym typeface="PT Sans"/>
              </a:rPr>
              <a:t>Eingesetzte Technologien</a:t>
            </a:r>
          </a:p>
        </p:txBody>
      </p:sp>
      <p:pic>
        <p:nvPicPr>
          <p:cNvPr descr="Image result for html5" id="575" name="Shape 57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51250" y="1279925"/>
            <a:ext cx="1315800" cy="1364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java" id="576" name="Shape 57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65175" y="3157497"/>
            <a:ext cx="792899" cy="1453799"/>
          </a:xfrm>
          <a:prstGeom prst="rect">
            <a:avLst/>
          </a:prstGeom>
          <a:noFill/>
          <a:ln>
            <a:noFill/>
          </a:ln>
        </p:spPr>
      </p:pic>
      <p:sp>
        <p:nvSpPr>
          <p:cNvPr descr="Image result for electron" id="577" name="Shape 577"/>
          <p:cNvSpPr/>
          <p:nvPr/>
        </p:nvSpPr>
        <p:spPr>
          <a:xfrm>
            <a:off x="155575" y="-14446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Image result for electron" id="578" name="Shape 578"/>
          <p:cNvSpPr/>
          <p:nvPr/>
        </p:nvSpPr>
        <p:spPr>
          <a:xfrm>
            <a:off x="307975" y="7936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Image result for electron" id="579" name="Shape 579"/>
          <p:cNvSpPr/>
          <p:nvPr/>
        </p:nvSpPr>
        <p:spPr>
          <a:xfrm>
            <a:off x="460375" y="160337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Electron Logo" id="580" name="Shape 580"/>
          <p:cNvSpPr/>
          <p:nvPr/>
        </p:nvSpPr>
        <p:spPr>
          <a:xfrm>
            <a:off x="612775" y="312737"/>
            <a:ext cx="304800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1" name="Shape 581"/>
          <p:cNvSpPr txBox="1"/>
          <p:nvPr>
            <p:ph idx="12" type="sldNum"/>
          </p:nvPr>
        </p:nvSpPr>
        <p:spPr>
          <a:xfrm>
            <a:off x="8556783" y="6333134"/>
            <a:ext cx="548700" cy="525000"/>
          </a:xfrm>
          <a:prstGeom prst="rect">
            <a:avLst/>
          </a:prstGeom>
        </p:spPr>
        <p:txBody>
          <a:bodyPr anchorCtr="0" anchor="ctr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  <p:pic>
        <p:nvPicPr>
          <p:cNvPr descr="Bildergebnis für android logo" id="582" name="Shape 582"/>
          <p:cNvPicPr preferRelativeResize="0"/>
          <p:nvPr/>
        </p:nvPicPr>
        <p:blipFill rotWithShape="1">
          <a:blip r:embed="rId6">
            <a:alphaModFix/>
          </a:blip>
          <a:srcRect b="10639" l="17086" r="17873" t="10252"/>
          <a:stretch/>
        </p:blipFill>
        <p:spPr>
          <a:xfrm>
            <a:off x="2238975" y="2878400"/>
            <a:ext cx="993175" cy="12081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ildergebnis für bootstrap logo" id="583" name="Shape 58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569162" y="3087687"/>
            <a:ext cx="1364700" cy="136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Shape 58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238975" y="5315498"/>
            <a:ext cx="2654150" cy="786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Shape 58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532038" y="4265875"/>
            <a:ext cx="993175" cy="99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" name="Shape 58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12762" y="5069775"/>
            <a:ext cx="916425" cy="916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" name="Shape 587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347375" y="1334325"/>
            <a:ext cx="4572000" cy="1364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88" name="Shape 588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749262" y="2746638"/>
            <a:ext cx="1364699" cy="1364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89" name="Shape 589"/>
          <p:cNvPicPr preferRelativeResize="0"/>
          <p:nvPr/>
        </p:nvPicPr>
        <p:blipFill rotWithShape="1">
          <a:blip r:embed="rId13">
            <a:alphaModFix/>
          </a:blip>
          <a:srcRect b="0" l="30816" r="30239" t="0"/>
          <a:stretch/>
        </p:blipFill>
        <p:spPr>
          <a:xfrm>
            <a:off x="7308154" y="4922716"/>
            <a:ext cx="993174" cy="1155584"/>
          </a:xfrm>
          <a:prstGeom prst="rect">
            <a:avLst/>
          </a:prstGeom>
          <a:noFill/>
          <a:ln>
            <a:noFill/>
          </a:ln>
        </p:spPr>
      </p:pic>
      <p:pic>
        <p:nvPicPr>
          <p:cNvPr id="590" name="Shape 590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4680712" y="4235725"/>
            <a:ext cx="955400" cy="95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1" name="Shape 591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7303050" y="1693129"/>
            <a:ext cx="1364700" cy="64710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hartjs-logo.png" id="592" name="Shape 592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7305151" y="3231676"/>
            <a:ext cx="1208100" cy="120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3" name="Shape 593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5485429" y="5409112"/>
            <a:ext cx="1532160" cy="59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Shape 598"/>
          <p:cNvSpPr txBox="1"/>
          <p:nvPr>
            <p:ph idx="4294967295" type="subTitle"/>
          </p:nvPr>
        </p:nvSpPr>
        <p:spPr>
          <a:xfrm>
            <a:off x="539650" y="1174725"/>
            <a:ext cx="8017200" cy="5158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b="1" lang="en-US">
                <a:solidFill>
                  <a:schemeClr val="dk1"/>
                </a:solidFill>
              </a:rPr>
              <a:t>Mögliche Erweiterungen und Verbesserungen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228600" lvl="0" marL="457200" rtl="0">
              <a:spcBef>
                <a:spcPts val="0"/>
              </a:spcBef>
              <a:buClr>
                <a:schemeClr val="dk1"/>
              </a:buClr>
            </a:pPr>
            <a:r>
              <a:rPr lang="en-US">
                <a:solidFill>
                  <a:schemeClr val="dk1"/>
                </a:solidFill>
              </a:rPr>
              <a:t>Detailliertere Informationen zu einem Paket von Alexa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228600" lvl="0" marL="457200" rtl="0">
              <a:spcBef>
                <a:spcPts val="0"/>
              </a:spcBef>
              <a:buClr>
                <a:schemeClr val="dk1"/>
              </a:buClr>
            </a:pPr>
            <a:r>
              <a:rPr lang="en-US">
                <a:solidFill>
                  <a:schemeClr val="dk1"/>
                </a:solidFill>
              </a:rPr>
              <a:t>User-App zur Paketverfolgung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-228600" lvl="0" marL="457200" rtl="0">
              <a:spcBef>
                <a:spcPts val="0"/>
              </a:spcBef>
              <a:buClr>
                <a:schemeClr val="dk1"/>
              </a:buClr>
            </a:pPr>
            <a:r>
              <a:rPr lang="en-US">
                <a:solidFill>
                  <a:schemeClr val="dk1"/>
                </a:solidFill>
              </a:rPr>
              <a:t>Realistischeres Paket Routing, auch weltweit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228600" lvl="0" marL="457200" rtl="0">
              <a:spcBef>
                <a:spcPts val="0"/>
              </a:spcBef>
              <a:buClr>
                <a:schemeClr val="dk1"/>
              </a:buClr>
            </a:pPr>
            <a:r>
              <a:rPr lang="en-US">
                <a:solidFill>
                  <a:schemeClr val="dk1"/>
                </a:solidFill>
              </a:rPr>
              <a:t>mehr Paketarten (Express, …)</a:t>
            </a:r>
          </a:p>
        </p:txBody>
      </p:sp>
      <p:sp>
        <p:nvSpPr>
          <p:cNvPr id="599" name="Shape 599"/>
          <p:cNvSpPr txBox="1"/>
          <p:nvPr>
            <p:ph idx="12" type="sldNum"/>
          </p:nvPr>
        </p:nvSpPr>
        <p:spPr>
          <a:xfrm>
            <a:off x="8556783" y="6333134"/>
            <a:ext cx="548700" cy="525000"/>
          </a:xfrm>
          <a:prstGeom prst="rect">
            <a:avLst/>
          </a:prstGeom>
        </p:spPr>
        <p:txBody>
          <a:bodyPr anchorCtr="0" anchor="ctr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  <p:sp>
        <p:nvSpPr>
          <p:cNvPr id="600" name="Shape 600"/>
          <p:cNvSpPr txBox="1"/>
          <p:nvPr/>
        </p:nvSpPr>
        <p:spPr>
          <a:xfrm>
            <a:off x="476589" y="367360"/>
            <a:ext cx="6052799" cy="59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rIns="0" tIns="45700">
            <a:noAutofit/>
          </a:bodyPr>
          <a:lstStyle/>
          <a:p>
            <a:pPr indent="0" lvl="0" marL="0" marR="0" rtl="0" algn="l">
              <a:lnSpc>
                <a:spcPct val="95000"/>
              </a:lnSpc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rgbClr val="99CB1F"/>
                </a:solidFill>
                <a:latin typeface="PT Sans"/>
                <a:ea typeface="PT Sans"/>
                <a:cs typeface="PT Sans"/>
                <a:sym typeface="PT Sans"/>
              </a:rPr>
              <a:t>Ausblick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Shape 605"/>
          <p:cNvSpPr txBox="1"/>
          <p:nvPr>
            <p:ph idx="12" type="sldNum"/>
          </p:nvPr>
        </p:nvSpPr>
        <p:spPr>
          <a:xfrm>
            <a:off x="8556783" y="6333134"/>
            <a:ext cx="548700" cy="525000"/>
          </a:xfrm>
          <a:prstGeom prst="rect">
            <a:avLst/>
          </a:prstGeom>
        </p:spPr>
        <p:txBody>
          <a:bodyPr anchorCtr="0" anchor="ctr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  <p:sp>
        <p:nvSpPr>
          <p:cNvPr id="606" name="Shape 606"/>
          <p:cNvSpPr txBox="1"/>
          <p:nvPr/>
        </p:nvSpPr>
        <p:spPr>
          <a:xfrm>
            <a:off x="539639" y="360360"/>
            <a:ext cx="6052799" cy="59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rIns="0" tIns="45700">
            <a:noAutofit/>
          </a:bodyPr>
          <a:lstStyle/>
          <a:p>
            <a:pPr indent="0" lvl="0" marL="0" marR="0" rtl="0" algn="l">
              <a:lnSpc>
                <a:spcPct val="95000"/>
              </a:lnSpc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rgbClr val="99CB1F"/>
                </a:solidFill>
                <a:latin typeface="PT Sans"/>
                <a:ea typeface="PT Sans"/>
                <a:cs typeface="PT Sans"/>
                <a:sym typeface="PT Sans"/>
              </a:rPr>
              <a:t>Fazit des Coding-Camps</a:t>
            </a:r>
          </a:p>
        </p:txBody>
      </p:sp>
      <p:sp>
        <p:nvSpPr>
          <p:cNvPr id="607" name="Shape 607"/>
          <p:cNvSpPr txBox="1"/>
          <p:nvPr/>
        </p:nvSpPr>
        <p:spPr>
          <a:xfrm>
            <a:off x="539651" y="1260350"/>
            <a:ext cx="4837800" cy="503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rIns="0" tIns="45700">
            <a:noAutofit/>
          </a:bodyPr>
          <a:lstStyle/>
          <a:p>
            <a:pPr lvl="0" marR="0" rtl="0" algn="l">
              <a:spcBef>
                <a:spcPts val="600"/>
              </a:spcBef>
              <a:buNone/>
            </a:pPr>
            <a:r>
              <a:t/>
            </a:r>
            <a:endParaRPr sz="24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lvl="0" marR="0" rtl="0" algn="l">
              <a:spcBef>
                <a:spcPts val="600"/>
              </a:spcBef>
              <a:buNone/>
            </a:pPr>
            <a:r>
              <a:t/>
            </a:r>
            <a:endParaRPr sz="24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608" name="Shape 608"/>
          <p:cNvSpPr txBox="1"/>
          <p:nvPr>
            <p:ph idx="4294967295" type="subTitle"/>
          </p:nvPr>
        </p:nvSpPr>
        <p:spPr>
          <a:xfrm>
            <a:off x="5106725" y="1260350"/>
            <a:ext cx="3474000" cy="3183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>
              <a:spcBef>
                <a:spcPts val="0"/>
              </a:spcBef>
              <a:buNone/>
            </a:pPr>
            <a:r>
              <a:rPr b="1" lang="en-US">
                <a:solidFill>
                  <a:schemeClr val="dk1"/>
                </a:solidFill>
              </a:rPr>
              <a:t>  Projekt</a:t>
            </a:r>
          </a:p>
          <a:p>
            <a:pPr indent="-228600" lvl="0" marL="457200" rtl="0">
              <a:spcBef>
                <a:spcPts val="0"/>
              </a:spcBef>
              <a:buClr>
                <a:schemeClr val="dk1"/>
              </a:buClr>
            </a:pPr>
            <a:r>
              <a:rPr lang="en-US">
                <a:solidFill>
                  <a:schemeClr val="dk1"/>
                </a:solidFill>
              </a:rPr>
              <a:t>Möglichkeit zum gemeinsamen Arbeiten in einem motivierten Team</a:t>
            </a:r>
          </a:p>
          <a:p>
            <a:pPr indent="-228600" lvl="0" marL="457200" rtl="0">
              <a:spcBef>
                <a:spcPts val="0"/>
              </a:spcBef>
              <a:buClr>
                <a:schemeClr val="dk1"/>
              </a:buClr>
            </a:pPr>
            <a:r>
              <a:rPr lang="en-US">
                <a:solidFill>
                  <a:schemeClr val="dk1"/>
                </a:solidFill>
              </a:rPr>
              <a:t>Selbständige Arbeit und Organisation</a:t>
            </a:r>
          </a:p>
          <a:p>
            <a:pPr indent="-228600" lvl="0" marL="457200" rtl="0">
              <a:spcBef>
                <a:spcPts val="0"/>
              </a:spcBef>
              <a:buClr>
                <a:schemeClr val="dk1"/>
              </a:buClr>
            </a:pPr>
            <a:r>
              <a:rPr lang="en-US">
                <a:solidFill>
                  <a:schemeClr val="dk1"/>
                </a:solidFill>
              </a:rPr>
              <a:t>Erlernen neuer Technologien</a:t>
            </a:r>
          </a:p>
          <a:p>
            <a:pPr indent="-228600" lvl="0" marL="457200" rtl="0">
              <a:spcBef>
                <a:spcPts val="0"/>
              </a:spcBef>
              <a:buClr>
                <a:schemeClr val="dk1"/>
              </a:buClr>
            </a:pPr>
            <a:r>
              <a:rPr lang="en-US">
                <a:solidFill>
                  <a:schemeClr val="dk1"/>
                </a:solidFill>
              </a:rPr>
              <a:t>Gute organisatorische und fachliche Betreuung</a:t>
            </a:r>
          </a:p>
        </p:txBody>
      </p:sp>
      <p:sp>
        <p:nvSpPr>
          <p:cNvPr id="609" name="Shape 609"/>
          <p:cNvSpPr txBox="1"/>
          <p:nvPr>
            <p:ph idx="4294967295" type="subTitle"/>
          </p:nvPr>
        </p:nvSpPr>
        <p:spPr>
          <a:xfrm>
            <a:off x="539650" y="4827050"/>
            <a:ext cx="1590000" cy="426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b="1" lang="en-US">
                <a:solidFill>
                  <a:schemeClr val="dk1"/>
                </a:solidFill>
              </a:rPr>
              <a:t>Danke für…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descr="Thumb_up_icon_2.svg.png" id="610" name="Shape 6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9217" y="1352187"/>
            <a:ext cx="3295285" cy="30827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11" name="Shape 611"/>
          <p:cNvGrpSpPr/>
          <p:nvPr/>
        </p:nvGrpSpPr>
        <p:grpSpPr>
          <a:xfrm>
            <a:off x="1941454" y="4719411"/>
            <a:ext cx="5870691" cy="1659700"/>
            <a:chOff x="2390050" y="4719411"/>
            <a:chExt cx="5870691" cy="1659700"/>
          </a:xfrm>
        </p:grpSpPr>
        <p:pic>
          <p:nvPicPr>
            <p:cNvPr descr="Ice_Cream_Cone_icon-icons.com_68735.png" id="612" name="Shape 61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390050" y="4838237"/>
              <a:ext cx="1422050" cy="14220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tasse-kaffee-von-hand-gezeichnet-symbol_318-51792.jpg" id="613" name="Shape 61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297193" y="4719412"/>
              <a:ext cx="1659699" cy="16596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4" name="Shape 61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441985" y="4719411"/>
              <a:ext cx="1818755" cy="16597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Shape 619"/>
          <p:cNvSpPr txBox="1"/>
          <p:nvPr/>
        </p:nvSpPr>
        <p:spPr>
          <a:xfrm>
            <a:off x="3589200" y="1546200"/>
            <a:ext cx="5038200" cy="2518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rIns="0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600">
                <a:solidFill>
                  <a:srgbClr val="99CB1F"/>
                </a:solidFill>
                <a:latin typeface="PT Sans"/>
                <a:ea typeface="PT Sans"/>
                <a:cs typeface="PT Sans"/>
                <a:sym typeface="PT Sans"/>
              </a:rPr>
              <a:t>Noch Fragen?</a:t>
            </a:r>
          </a:p>
        </p:txBody>
      </p:sp>
      <p:sp>
        <p:nvSpPr>
          <p:cNvPr id="620" name="Shape 620"/>
          <p:cNvSpPr txBox="1"/>
          <p:nvPr>
            <p:ph idx="12" type="sldNum"/>
          </p:nvPr>
        </p:nvSpPr>
        <p:spPr>
          <a:xfrm>
            <a:off x="8556783" y="6333134"/>
            <a:ext cx="548700" cy="5250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 txBox="1"/>
          <p:nvPr/>
        </p:nvSpPr>
        <p:spPr>
          <a:xfrm>
            <a:off x="539639" y="360360"/>
            <a:ext cx="6052799" cy="59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rIns="0" tIns="45700">
            <a:noAutofit/>
          </a:bodyPr>
          <a:lstStyle/>
          <a:p>
            <a:pPr indent="0" lvl="0" marL="0" marR="0" rtl="0" algn="l">
              <a:lnSpc>
                <a:spcPct val="95000"/>
              </a:lnSpc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rgbClr val="99CB1F"/>
                </a:solidFill>
                <a:latin typeface="PT Sans"/>
                <a:ea typeface="PT Sans"/>
                <a:cs typeface="PT Sans"/>
                <a:sym typeface="PT Sans"/>
              </a:rPr>
              <a:t>Ausgangssituation: Paketverfolgungs-</a:t>
            </a:r>
          </a:p>
          <a:p>
            <a:pPr indent="0" lvl="0" marL="0" marR="0" rtl="0" algn="l">
              <a:lnSpc>
                <a:spcPct val="95000"/>
              </a:lnSpc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rgbClr val="99CB1F"/>
                </a:solidFill>
                <a:latin typeface="PT Sans"/>
                <a:ea typeface="PT Sans"/>
                <a:cs typeface="PT Sans"/>
                <a:sym typeface="PT Sans"/>
              </a:rPr>
              <a:t>dienst</a:t>
            </a:r>
          </a:p>
        </p:txBody>
      </p:sp>
      <p:sp>
        <p:nvSpPr>
          <p:cNvPr id="220" name="Shape 220"/>
          <p:cNvSpPr txBox="1"/>
          <p:nvPr/>
        </p:nvSpPr>
        <p:spPr>
          <a:xfrm>
            <a:off x="6553080" y="6456239"/>
            <a:ext cx="21333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9F9F9F"/>
                </a:solidFill>
                <a:latin typeface="PT Sans"/>
                <a:ea typeface="PT Sans"/>
                <a:cs typeface="PT Sans"/>
                <a:sym typeface="PT Sans"/>
              </a:rPr>
              <a:t>‹#›</a:t>
            </a:fld>
          </a:p>
        </p:txBody>
      </p:sp>
      <p:sp>
        <p:nvSpPr>
          <p:cNvPr id="221" name="Shape 221"/>
          <p:cNvSpPr txBox="1"/>
          <p:nvPr/>
        </p:nvSpPr>
        <p:spPr>
          <a:xfrm>
            <a:off x="539639" y="1273375"/>
            <a:ext cx="4248300" cy="503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rIns="0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lang="en-US" sz="1600" u="sng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Kunde: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Paketversand eines fiktiven Logistikunternehmens.  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6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1" sz="1600" u="sng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600" u="sng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Aktuelle Situation: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Paketverfolgung innerhalb Deutschlands ist mittels monolithischer Architektur umgesetzt und stößt an Grenzen.  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sz="16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Aktuell: 5 Mio. Pakete pro Tag in Deutschland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b="1" sz="1600" u="sng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b="1" sz="1600" u="sng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lang="en-US" sz="1600" u="sng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Zielvorstellung: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Zukünftige Skalierbarkeit soll mittels Migration in die Cloud und unter Einsatz einer eventbasierten Microservice-Architektur sichergestellt werden.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sz="16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pic>
        <p:nvPicPr>
          <p:cNvPr descr="Bildergebnis für package tracking" id="222" name="Shape 2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95851" y="1260358"/>
            <a:ext cx="2870400" cy="1483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ildergebnis für package tracking" id="223" name="Shape 2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40151" y="4520860"/>
            <a:ext cx="2259600" cy="1271100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9"/>
              </a:srgbClr>
            </a:outerShdw>
          </a:effectLst>
        </p:spPr>
      </p:pic>
      <p:pic>
        <p:nvPicPr>
          <p:cNvPr descr="Bildergebnis für package tracking" id="224" name="Shape 2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52712" y="3068959"/>
            <a:ext cx="2279099" cy="1139700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9"/>
              </a:srgbClr>
            </a:outerShdw>
          </a:effectLst>
        </p:spPr>
      </p:pic>
      <p:sp>
        <p:nvSpPr>
          <p:cNvPr id="225" name="Shape 225"/>
          <p:cNvSpPr txBox="1"/>
          <p:nvPr>
            <p:ph idx="12" type="sldNum"/>
          </p:nvPr>
        </p:nvSpPr>
        <p:spPr>
          <a:xfrm>
            <a:off x="8556783" y="6333134"/>
            <a:ext cx="548700" cy="525000"/>
          </a:xfrm>
          <a:prstGeom prst="rect">
            <a:avLst/>
          </a:prstGeom>
        </p:spPr>
        <p:txBody>
          <a:bodyPr anchorCtr="0" anchor="ctr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 txBox="1"/>
          <p:nvPr>
            <p:ph idx="12" type="sldNum"/>
          </p:nvPr>
        </p:nvSpPr>
        <p:spPr>
          <a:xfrm>
            <a:off x="8556783" y="6333134"/>
            <a:ext cx="548700" cy="525000"/>
          </a:xfrm>
          <a:prstGeom prst="rect">
            <a:avLst/>
          </a:prstGeom>
        </p:spPr>
        <p:txBody>
          <a:bodyPr anchorCtr="0" anchor="ctr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  <p:sp>
        <p:nvSpPr>
          <p:cNvPr id="231" name="Shape 231"/>
          <p:cNvSpPr txBox="1"/>
          <p:nvPr/>
        </p:nvSpPr>
        <p:spPr>
          <a:xfrm>
            <a:off x="539639" y="360360"/>
            <a:ext cx="6052799" cy="59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rIns="0" tIns="45700">
            <a:noAutofit/>
          </a:bodyPr>
          <a:lstStyle/>
          <a:p>
            <a:pPr indent="0" lvl="0" marL="0" marR="0" rtl="0" algn="l">
              <a:lnSpc>
                <a:spcPct val="95000"/>
              </a:lnSpc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rgbClr val="99CB1F"/>
                </a:solidFill>
                <a:latin typeface="PT Sans"/>
                <a:ea typeface="PT Sans"/>
                <a:cs typeface="PT Sans"/>
                <a:sym typeface="PT Sans"/>
              </a:rPr>
              <a:t>Event-Store (Apache Kafka)</a:t>
            </a:r>
          </a:p>
        </p:txBody>
      </p:sp>
      <p:sp>
        <p:nvSpPr>
          <p:cNvPr id="232" name="Shape 232"/>
          <p:cNvSpPr/>
          <p:nvPr/>
        </p:nvSpPr>
        <p:spPr>
          <a:xfrm>
            <a:off x="595925" y="1870375"/>
            <a:ext cx="7609800" cy="2901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b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US"/>
              <a:t>Kafka</a:t>
            </a:r>
          </a:p>
        </p:txBody>
      </p:sp>
      <p:sp>
        <p:nvSpPr>
          <p:cNvPr id="233" name="Shape 233"/>
          <p:cNvSpPr/>
          <p:nvPr/>
        </p:nvSpPr>
        <p:spPr>
          <a:xfrm>
            <a:off x="843500" y="2044575"/>
            <a:ext cx="6903900" cy="1100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Topic</a:t>
            </a:r>
          </a:p>
        </p:txBody>
      </p:sp>
      <p:sp>
        <p:nvSpPr>
          <p:cNvPr id="234" name="Shape 234"/>
          <p:cNvSpPr/>
          <p:nvPr/>
        </p:nvSpPr>
        <p:spPr>
          <a:xfrm>
            <a:off x="2108750" y="2117900"/>
            <a:ext cx="5464500" cy="375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Partition 1</a:t>
            </a:r>
          </a:p>
        </p:txBody>
      </p:sp>
      <p:sp>
        <p:nvSpPr>
          <p:cNvPr id="235" name="Shape 235"/>
          <p:cNvSpPr/>
          <p:nvPr/>
        </p:nvSpPr>
        <p:spPr>
          <a:xfrm>
            <a:off x="2108750" y="2536200"/>
            <a:ext cx="5464500" cy="525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Partition 2</a:t>
            </a:r>
          </a:p>
        </p:txBody>
      </p:sp>
      <p:sp>
        <p:nvSpPr>
          <p:cNvPr id="236" name="Shape 236"/>
          <p:cNvSpPr/>
          <p:nvPr/>
        </p:nvSpPr>
        <p:spPr>
          <a:xfrm>
            <a:off x="3057575" y="2633662"/>
            <a:ext cx="256700" cy="330075"/>
          </a:xfrm>
          <a:prstGeom prst="flowChartInputOutput">
            <a:avLst/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7" name="Shape 237"/>
          <p:cNvSpPr/>
          <p:nvPr/>
        </p:nvSpPr>
        <p:spPr>
          <a:xfrm>
            <a:off x="3314275" y="2633662"/>
            <a:ext cx="256700" cy="330075"/>
          </a:xfrm>
          <a:prstGeom prst="flowChartInputOutput">
            <a:avLst/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8" name="Shape 238"/>
          <p:cNvSpPr/>
          <p:nvPr/>
        </p:nvSpPr>
        <p:spPr>
          <a:xfrm>
            <a:off x="3105675" y="2140812"/>
            <a:ext cx="256700" cy="330075"/>
          </a:xfrm>
          <a:prstGeom prst="flowChartInputOutput">
            <a:avLst/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 txBox="1"/>
          <p:nvPr>
            <p:ph idx="12" type="sldNum"/>
          </p:nvPr>
        </p:nvSpPr>
        <p:spPr>
          <a:xfrm>
            <a:off x="8556783" y="6333134"/>
            <a:ext cx="548700" cy="525000"/>
          </a:xfrm>
          <a:prstGeom prst="rect">
            <a:avLst/>
          </a:prstGeom>
        </p:spPr>
        <p:txBody>
          <a:bodyPr anchorCtr="0" anchor="ctr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  <p:sp>
        <p:nvSpPr>
          <p:cNvPr id="244" name="Shape 244"/>
          <p:cNvSpPr txBox="1"/>
          <p:nvPr/>
        </p:nvSpPr>
        <p:spPr>
          <a:xfrm>
            <a:off x="539639" y="360360"/>
            <a:ext cx="6052799" cy="59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rIns="0" tIns="45700">
            <a:noAutofit/>
          </a:bodyPr>
          <a:lstStyle/>
          <a:p>
            <a:pPr indent="0" lvl="0" marL="0" marR="0" rtl="0" algn="l">
              <a:lnSpc>
                <a:spcPct val="95000"/>
              </a:lnSpc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rgbClr val="99CB1F"/>
                </a:solidFill>
                <a:latin typeface="PT Sans"/>
                <a:ea typeface="PT Sans"/>
                <a:cs typeface="PT Sans"/>
                <a:sym typeface="PT Sans"/>
              </a:rPr>
              <a:t>Event-Store (Apache Kafka)</a:t>
            </a:r>
          </a:p>
        </p:txBody>
      </p:sp>
      <p:sp>
        <p:nvSpPr>
          <p:cNvPr id="245" name="Shape 245"/>
          <p:cNvSpPr/>
          <p:nvPr/>
        </p:nvSpPr>
        <p:spPr>
          <a:xfrm>
            <a:off x="605125" y="3153950"/>
            <a:ext cx="7875600" cy="2115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b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US"/>
              <a:t>Kafka</a:t>
            </a:r>
          </a:p>
        </p:txBody>
      </p:sp>
      <p:sp>
        <p:nvSpPr>
          <p:cNvPr id="246" name="Shape 246"/>
          <p:cNvSpPr/>
          <p:nvPr/>
        </p:nvSpPr>
        <p:spPr>
          <a:xfrm>
            <a:off x="733375" y="3445075"/>
            <a:ext cx="7619100" cy="599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r>
              <a:rPr lang="en-US"/>
              <a:t>Topic x</a:t>
            </a:r>
          </a:p>
        </p:txBody>
      </p:sp>
      <p:sp>
        <p:nvSpPr>
          <p:cNvPr id="247" name="Shape 247"/>
          <p:cNvSpPr/>
          <p:nvPr/>
        </p:nvSpPr>
        <p:spPr>
          <a:xfrm>
            <a:off x="762450" y="4285100"/>
            <a:ext cx="7619100" cy="599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en-US"/>
              <a:t>Topic y</a:t>
            </a:r>
          </a:p>
        </p:txBody>
      </p:sp>
      <p:sp>
        <p:nvSpPr>
          <p:cNvPr id="248" name="Shape 248"/>
          <p:cNvSpPr/>
          <p:nvPr/>
        </p:nvSpPr>
        <p:spPr>
          <a:xfrm>
            <a:off x="794200" y="3569375"/>
            <a:ext cx="256700" cy="330075"/>
          </a:xfrm>
          <a:prstGeom prst="flowChartInputOutput">
            <a:avLst/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49" name="Shape 249"/>
          <p:cNvSpPr/>
          <p:nvPr/>
        </p:nvSpPr>
        <p:spPr>
          <a:xfrm>
            <a:off x="1022800" y="3569375"/>
            <a:ext cx="256700" cy="330075"/>
          </a:xfrm>
          <a:prstGeom prst="flowChartInputOutput">
            <a:avLst/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0" name="Shape 250"/>
          <p:cNvSpPr/>
          <p:nvPr/>
        </p:nvSpPr>
        <p:spPr>
          <a:xfrm>
            <a:off x="1251400" y="3569375"/>
            <a:ext cx="256700" cy="330075"/>
          </a:xfrm>
          <a:prstGeom prst="flowChartInputOutput">
            <a:avLst/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1" name="Shape 251"/>
          <p:cNvSpPr/>
          <p:nvPr/>
        </p:nvSpPr>
        <p:spPr>
          <a:xfrm>
            <a:off x="614275" y="1393600"/>
            <a:ext cx="1356900" cy="375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Producer 1</a:t>
            </a:r>
          </a:p>
        </p:txBody>
      </p:sp>
      <p:cxnSp>
        <p:nvCxnSpPr>
          <p:cNvPr id="252" name="Shape 252"/>
          <p:cNvCxnSpPr/>
          <p:nvPr/>
        </p:nvCxnSpPr>
        <p:spPr>
          <a:xfrm flipH="1" rot="-5400000">
            <a:off x="517975" y="2544250"/>
            <a:ext cx="1971300" cy="4218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253" name="Shape 253"/>
          <p:cNvSpPr/>
          <p:nvPr/>
        </p:nvSpPr>
        <p:spPr>
          <a:xfrm>
            <a:off x="1251400" y="2296675"/>
            <a:ext cx="256700" cy="330075"/>
          </a:xfrm>
          <a:prstGeom prst="flowChartInputOutput">
            <a:avLst/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254" name="Shape 254"/>
          <p:cNvCxnSpPr/>
          <p:nvPr/>
        </p:nvCxnSpPr>
        <p:spPr>
          <a:xfrm flipH="1" rot="5400000">
            <a:off x="733375" y="2585650"/>
            <a:ext cx="1925400" cy="3117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255" name="Shape 255"/>
          <p:cNvSpPr txBox="1"/>
          <p:nvPr/>
        </p:nvSpPr>
        <p:spPr>
          <a:xfrm>
            <a:off x="1500775" y="1925375"/>
            <a:ext cx="669300" cy="2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offset</a:t>
            </a:r>
          </a:p>
        </p:txBody>
      </p:sp>
      <p:sp>
        <p:nvSpPr>
          <p:cNvPr id="256" name="Shape 256"/>
          <p:cNvSpPr/>
          <p:nvPr/>
        </p:nvSpPr>
        <p:spPr>
          <a:xfrm>
            <a:off x="2927780" y="1393600"/>
            <a:ext cx="1356900" cy="375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Producer 2</a:t>
            </a:r>
          </a:p>
        </p:txBody>
      </p:sp>
      <p:cxnSp>
        <p:nvCxnSpPr>
          <p:cNvPr id="257" name="Shape 257"/>
          <p:cNvCxnSpPr/>
          <p:nvPr/>
        </p:nvCxnSpPr>
        <p:spPr>
          <a:xfrm rot="5400000">
            <a:off x="1848980" y="1928350"/>
            <a:ext cx="1916100" cy="15984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258" name="Shape 258"/>
          <p:cNvCxnSpPr/>
          <p:nvPr/>
        </p:nvCxnSpPr>
        <p:spPr>
          <a:xfrm rot="-5400000">
            <a:off x="2119500" y="1896400"/>
            <a:ext cx="1851900" cy="1616700"/>
          </a:xfrm>
          <a:prstGeom prst="curvedConnector3">
            <a:avLst>
              <a:gd fmla="val 40102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259" name="Shape 259"/>
          <p:cNvSpPr txBox="1"/>
          <p:nvPr/>
        </p:nvSpPr>
        <p:spPr>
          <a:xfrm>
            <a:off x="3814280" y="1925375"/>
            <a:ext cx="669300" cy="2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offset+1</a:t>
            </a:r>
          </a:p>
        </p:txBody>
      </p:sp>
      <p:sp>
        <p:nvSpPr>
          <p:cNvPr id="260" name="Shape 260"/>
          <p:cNvSpPr/>
          <p:nvPr/>
        </p:nvSpPr>
        <p:spPr>
          <a:xfrm>
            <a:off x="4714825" y="1393600"/>
            <a:ext cx="1356900" cy="375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Producer 3</a:t>
            </a:r>
          </a:p>
        </p:txBody>
      </p:sp>
      <p:cxnSp>
        <p:nvCxnSpPr>
          <p:cNvPr id="261" name="Shape 261"/>
          <p:cNvCxnSpPr/>
          <p:nvPr/>
        </p:nvCxnSpPr>
        <p:spPr>
          <a:xfrm flipH="1">
            <a:off x="2401975" y="1769500"/>
            <a:ext cx="2991300" cy="1888800"/>
          </a:xfrm>
          <a:prstGeom prst="curvedConnector3">
            <a:avLst>
              <a:gd fmla="val 39307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262" name="Shape 262"/>
          <p:cNvCxnSpPr/>
          <p:nvPr/>
        </p:nvCxnSpPr>
        <p:spPr>
          <a:xfrm flipH="1" rot="10800000">
            <a:off x="2695525" y="1778700"/>
            <a:ext cx="2945400" cy="1943700"/>
          </a:xfrm>
          <a:prstGeom prst="curvedConnector3">
            <a:avLst>
              <a:gd fmla="val 90583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263" name="Shape 263"/>
          <p:cNvSpPr txBox="1"/>
          <p:nvPr/>
        </p:nvSpPr>
        <p:spPr>
          <a:xfrm>
            <a:off x="5601325" y="1925375"/>
            <a:ext cx="669300" cy="2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offset+2</a:t>
            </a:r>
          </a:p>
        </p:txBody>
      </p:sp>
      <p:sp>
        <p:nvSpPr>
          <p:cNvPr id="264" name="Shape 264"/>
          <p:cNvSpPr/>
          <p:nvPr/>
        </p:nvSpPr>
        <p:spPr>
          <a:xfrm>
            <a:off x="3017525" y="2296687"/>
            <a:ext cx="256700" cy="330075"/>
          </a:xfrm>
          <a:prstGeom prst="flowChartInputOutput">
            <a:avLst/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5" name="Shape 265"/>
          <p:cNvSpPr/>
          <p:nvPr/>
        </p:nvSpPr>
        <p:spPr>
          <a:xfrm>
            <a:off x="4238975" y="2336550"/>
            <a:ext cx="256700" cy="330075"/>
          </a:xfrm>
          <a:prstGeom prst="flowChartInputOutput">
            <a:avLst/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6" name="Shape 266"/>
          <p:cNvSpPr/>
          <p:nvPr/>
        </p:nvSpPr>
        <p:spPr>
          <a:xfrm>
            <a:off x="650950" y="5867800"/>
            <a:ext cx="1320300" cy="255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Consumer 1</a:t>
            </a:r>
          </a:p>
        </p:txBody>
      </p:sp>
      <p:cxnSp>
        <p:nvCxnSpPr>
          <p:cNvPr id="267" name="Shape 267"/>
          <p:cNvCxnSpPr>
            <a:stCxn id="266" idx="0"/>
          </p:cNvCxnSpPr>
          <p:nvPr/>
        </p:nvCxnSpPr>
        <p:spPr>
          <a:xfrm flipH="1" rot="5400000">
            <a:off x="510400" y="5067100"/>
            <a:ext cx="1100100" cy="5013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268" name="Shape 268"/>
          <p:cNvSpPr txBox="1"/>
          <p:nvPr/>
        </p:nvSpPr>
        <p:spPr>
          <a:xfrm>
            <a:off x="1251400" y="5441025"/>
            <a:ext cx="1743000" cy="2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read(offset = 0)</a:t>
            </a:r>
          </a:p>
        </p:txBody>
      </p:sp>
      <p:sp>
        <p:nvSpPr>
          <p:cNvPr id="269" name="Shape 269"/>
          <p:cNvSpPr/>
          <p:nvPr/>
        </p:nvSpPr>
        <p:spPr>
          <a:xfrm>
            <a:off x="872025" y="4407575"/>
            <a:ext cx="256700" cy="330075"/>
          </a:xfrm>
          <a:prstGeom prst="flowChartInputOutput">
            <a:avLst/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0" name="Shape 270"/>
          <p:cNvSpPr/>
          <p:nvPr/>
        </p:nvSpPr>
        <p:spPr>
          <a:xfrm>
            <a:off x="1100625" y="4407575"/>
            <a:ext cx="256700" cy="330075"/>
          </a:xfrm>
          <a:prstGeom prst="flowChartInputOutput">
            <a:avLst/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1" name="Shape 271"/>
          <p:cNvSpPr/>
          <p:nvPr/>
        </p:nvSpPr>
        <p:spPr>
          <a:xfrm>
            <a:off x="1329225" y="4407575"/>
            <a:ext cx="256700" cy="330075"/>
          </a:xfrm>
          <a:prstGeom prst="flowChartInputOutput">
            <a:avLst/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2" name="Shape 272"/>
          <p:cNvSpPr/>
          <p:nvPr/>
        </p:nvSpPr>
        <p:spPr>
          <a:xfrm>
            <a:off x="1576756" y="4407538"/>
            <a:ext cx="256700" cy="330075"/>
          </a:xfrm>
          <a:prstGeom prst="flowChartInputOutput">
            <a:avLst/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3" name="Shape 273"/>
          <p:cNvSpPr/>
          <p:nvPr/>
        </p:nvSpPr>
        <p:spPr>
          <a:xfrm>
            <a:off x="1814525" y="4407538"/>
            <a:ext cx="256700" cy="330075"/>
          </a:xfrm>
          <a:prstGeom prst="flowChartInputOutput">
            <a:avLst/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4" name="Shape 274"/>
          <p:cNvSpPr/>
          <p:nvPr/>
        </p:nvSpPr>
        <p:spPr>
          <a:xfrm>
            <a:off x="2043125" y="4407538"/>
            <a:ext cx="256700" cy="330075"/>
          </a:xfrm>
          <a:prstGeom prst="flowChartInputOutput">
            <a:avLst/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5" name="Shape 275"/>
          <p:cNvSpPr/>
          <p:nvPr/>
        </p:nvSpPr>
        <p:spPr>
          <a:xfrm>
            <a:off x="2294876" y="4407519"/>
            <a:ext cx="256700" cy="330075"/>
          </a:xfrm>
          <a:prstGeom prst="flowChartInputOutput">
            <a:avLst/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6" name="Shape 276"/>
          <p:cNvSpPr/>
          <p:nvPr/>
        </p:nvSpPr>
        <p:spPr>
          <a:xfrm>
            <a:off x="2523476" y="4407519"/>
            <a:ext cx="256700" cy="330075"/>
          </a:xfrm>
          <a:prstGeom prst="flowChartInputOutput">
            <a:avLst/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7" name="Shape 277"/>
          <p:cNvSpPr/>
          <p:nvPr/>
        </p:nvSpPr>
        <p:spPr>
          <a:xfrm>
            <a:off x="2752076" y="4407519"/>
            <a:ext cx="256700" cy="330075"/>
          </a:xfrm>
          <a:prstGeom prst="flowChartInputOutput">
            <a:avLst/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8" name="Shape 278"/>
          <p:cNvSpPr/>
          <p:nvPr/>
        </p:nvSpPr>
        <p:spPr>
          <a:xfrm>
            <a:off x="2999607" y="4416650"/>
            <a:ext cx="256700" cy="330075"/>
          </a:xfrm>
          <a:prstGeom prst="flowChartInputOutput">
            <a:avLst/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9" name="Shape 279"/>
          <p:cNvSpPr/>
          <p:nvPr/>
        </p:nvSpPr>
        <p:spPr>
          <a:xfrm>
            <a:off x="3237376" y="4416650"/>
            <a:ext cx="256700" cy="330075"/>
          </a:xfrm>
          <a:prstGeom prst="flowChartInputOutput">
            <a:avLst/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0" name="Shape 280"/>
          <p:cNvSpPr/>
          <p:nvPr/>
        </p:nvSpPr>
        <p:spPr>
          <a:xfrm>
            <a:off x="3465976" y="4416650"/>
            <a:ext cx="256700" cy="330075"/>
          </a:xfrm>
          <a:prstGeom prst="flowChartInputOutput">
            <a:avLst/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1" name="Shape 281"/>
          <p:cNvSpPr/>
          <p:nvPr/>
        </p:nvSpPr>
        <p:spPr>
          <a:xfrm>
            <a:off x="3339525" y="5867800"/>
            <a:ext cx="1320300" cy="255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Consumer 2</a:t>
            </a:r>
          </a:p>
        </p:txBody>
      </p:sp>
      <p:cxnSp>
        <p:nvCxnSpPr>
          <p:cNvPr id="282" name="Shape 282"/>
          <p:cNvCxnSpPr>
            <a:stCxn id="281" idx="0"/>
          </p:cNvCxnSpPr>
          <p:nvPr/>
        </p:nvCxnSpPr>
        <p:spPr>
          <a:xfrm flipH="1" rot="5400000">
            <a:off x="3352125" y="5220250"/>
            <a:ext cx="1091100" cy="2040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283" name="Shape 283"/>
          <p:cNvSpPr txBox="1"/>
          <p:nvPr/>
        </p:nvSpPr>
        <p:spPr>
          <a:xfrm>
            <a:off x="4043275" y="5447500"/>
            <a:ext cx="1851900" cy="3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read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 txBox="1"/>
          <p:nvPr>
            <p:ph idx="12" type="sldNum"/>
          </p:nvPr>
        </p:nvSpPr>
        <p:spPr>
          <a:xfrm>
            <a:off x="8556783" y="6333134"/>
            <a:ext cx="548700" cy="525000"/>
          </a:xfrm>
          <a:prstGeom prst="rect">
            <a:avLst/>
          </a:prstGeom>
        </p:spPr>
        <p:txBody>
          <a:bodyPr anchorCtr="0" anchor="ctr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  <p:sp>
        <p:nvSpPr>
          <p:cNvPr id="289" name="Shape 289"/>
          <p:cNvSpPr txBox="1"/>
          <p:nvPr/>
        </p:nvSpPr>
        <p:spPr>
          <a:xfrm>
            <a:off x="539639" y="360360"/>
            <a:ext cx="6052799" cy="59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rIns="0" tIns="45700">
            <a:noAutofit/>
          </a:bodyPr>
          <a:lstStyle/>
          <a:p>
            <a:pPr indent="0" lvl="0" marL="0" marR="0" rtl="0" algn="l">
              <a:lnSpc>
                <a:spcPct val="95000"/>
              </a:lnSpc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rgbClr val="99CB1F"/>
                </a:solidFill>
                <a:latin typeface="PT Sans"/>
                <a:ea typeface="PT Sans"/>
                <a:cs typeface="PT Sans"/>
                <a:sym typeface="PT Sans"/>
              </a:rPr>
              <a:t>Rückblick Woche 1</a:t>
            </a:r>
          </a:p>
        </p:txBody>
      </p:sp>
      <p:sp>
        <p:nvSpPr>
          <p:cNvPr id="290" name="Shape 290"/>
          <p:cNvSpPr txBox="1"/>
          <p:nvPr>
            <p:ph idx="1" type="subTitle"/>
          </p:nvPr>
        </p:nvSpPr>
        <p:spPr>
          <a:xfrm>
            <a:off x="539650" y="1174725"/>
            <a:ext cx="8017200" cy="51585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-US"/>
              <a:t>Prototyp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b="1"/>
          </a:p>
          <a:p>
            <a:pPr indent="-228600" lvl="0" marL="457200" rtl="0">
              <a:spcBef>
                <a:spcPts val="0"/>
              </a:spcBef>
            </a:pPr>
            <a:r>
              <a:rPr lang="en-US"/>
              <a:t>Post registriert Paket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-228600" lvl="0" marL="457200" rtl="0">
              <a:spcBef>
                <a:spcPts val="0"/>
              </a:spcBef>
            </a:pPr>
            <a:r>
              <a:rPr lang="en-US"/>
              <a:t>Paket wird transportiert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-228600" lvl="0" marL="457200" rtl="0">
              <a:spcBef>
                <a:spcPts val="0"/>
              </a:spcBef>
            </a:pPr>
            <a:r>
              <a:rPr lang="en-US"/>
              <a:t>Paket wird zugestellt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-228600" lvl="0" marL="457200" rtl="0">
              <a:spcBef>
                <a:spcPts val="0"/>
              </a:spcBef>
            </a:pPr>
            <a:r>
              <a:rPr lang="en-US"/>
              <a:t>Kunde kann sein Paket über eine Website verfolgen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-228600" lvl="0" marL="457200" rtl="0">
              <a:spcBef>
                <a:spcPts val="0"/>
              </a:spcBef>
            </a:pPr>
            <a:r>
              <a:rPr lang="en-US"/>
              <a:t>Postbote kann über Android-App QR-Code des Pakets scannen, um den Zustand zu ändern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/>
          <p:nvPr/>
        </p:nvSpPr>
        <p:spPr>
          <a:xfrm>
            <a:off x="1813375" y="5093875"/>
            <a:ext cx="6629100" cy="991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6" name="Shape 296"/>
          <p:cNvSpPr txBox="1"/>
          <p:nvPr>
            <p:ph idx="12" type="sldNum"/>
          </p:nvPr>
        </p:nvSpPr>
        <p:spPr>
          <a:xfrm>
            <a:off x="8556783" y="6333134"/>
            <a:ext cx="548700" cy="525000"/>
          </a:xfrm>
          <a:prstGeom prst="rect">
            <a:avLst/>
          </a:prstGeom>
        </p:spPr>
        <p:txBody>
          <a:bodyPr anchorCtr="0" anchor="ctr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  <p:sp>
        <p:nvSpPr>
          <p:cNvPr id="297" name="Shape 297"/>
          <p:cNvSpPr txBox="1"/>
          <p:nvPr/>
        </p:nvSpPr>
        <p:spPr>
          <a:xfrm>
            <a:off x="539639" y="360360"/>
            <a:ext cx="6052799" cy="59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rIns="0" tIns="45700">
            <a:noAutofit/>
          </a:bodyPr>
          <a:lstStyle/>
          <a:p>
            <a:pPr indent="0" lvl="0" marL="0" marR="0" rtl="0" algn="l">
              <a:lnSpc>
                <a:spcPct val="95000"/>
              </a:lnSpc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rgbClr val="99CB1F"/>
                </a:solidFill>
                <a:latin typeface="PT Sans"/>
                <a:ea typeface="PT Sans"/>
                <a:cs typeface="PT Sans"/>
                <a:sym typeface="PT Sans"/>
              </a:rPr>
              <a:t>Architektur Woche 1</a:t>
            </a:r>
          </a:p>
        </p:txBody>
      </p:sp>
      <p:sp>
        <p:nvSpPr>
          <p:cNvPr id="298" name="Shape 298"/>
          <p:cNvSpPr/>
          <p:nvPr/>
        </p:nvSpPr>
        <p:spPr>
          <a:xfrm>
            <a:off x="1813375" y="1397732"/>
            <a:ext cx="1284300" cy="1085099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b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/>
              <a:t>Post-Web</a:t>
            </a:r>
          </a:p>
        </p:txBody>
      </p:sp>
      <p:sp>
        <p:nvSpPr>
          <p:cNvPr id="299" name="Shape 299"/>
          <p:cNvSpPr/>
          <p:nvPr/>
        </p:nvSpPr>
        <p:spPr>
          <a:xfrm>
            <a:off x="3312124" y="1397732"/>
            <a:ext cx="1284300" cy="1085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b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/>
              <a:t>Post-App</a:t>
            </a:r>
          </a:p>
        </p:txBody>
      </p:sp>
      <p:sp>
        <p:nvSpPr>
          <p:cNvPr id="300" name="Shape 300"/>
          <p:cNvSpPr/>
          <p:nvPr/>
        </p:nvSpPr>
        <p:spPr>
          <a:xfrm>
            <a:off x="4884725" y="1397725"/>
            <a:ext cx="3557700" cy="1085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b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/>
              <a:t>Paketverfolgung-Web</a:t>
            </a:r>
          </a:p>
        </p:txBody>
      </p:sp>
      <p:cxnSp>
        <p:nvCxnSpPr>
          <p:cNvPr id="301" name="Shape 301"/>
          <p:cNvCxnSpPr>
            <a:stCxn id="298" idx="2"/>
          </p:cNvCxnSpPr>
          <p:nvPr/>
        </p:nvCxnSpPr>
        <p:spPr>
          <a:xfrm>
            <a:off x="2455525" y="2482832"/>
            <a:ext cx="0" cy="833399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302" name="Shape 302"/>
          <p:cNvCxnSpPr>
            <a:stCxn id="303" idx="2"/>
          </p:cNvCxnSpPr>
          <p:nvPr/>
        </p:nvCxnSpPr>
        <p:spPr>
          <a:xfrm>
            <a:off x="3204925" y="4480225"/>
            <a:ext cx="0" cy="6141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304" name="Shape 304"/>
          <p:cNvSpPr txBox="1"/>
          <p:nvPr/>
        </p:nvSpPr>
        <p:spPr>
          <a:xfrm>
            <a:off x="386325" y="1656475"/>
            <a:ext cx="1212600" cy="56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800">
                <a:solidFill>
                  <a:schemeClr val="dk1"/>
                </a:solidFill>
              </a:rPr>
              <a:t>Clients</a:t>
            </a:r>
          </a:p>
        </p:txBody>
      </p:sp>
      <p:sp>
        <p:nvSpPr>
          <p:cNvPr id="305" name="Shape 305"/>
          <p:cNvSpPr txBox="1"/>
          <p:nvPr/>
        </p:nvSpPr>
        <p:spPr>
          <a:xfrm>
            <a:off x="386325" y="3504550"/>
            <a:ext cx="1212600" cy="56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800">
                <a:solidFill>
                  <a:schemeClr val="dk1"/>
                </a:solidFill>
              </a:rPr>
              <a:t>Services</a:t>
            </a:r>
          </a:p>
        </p:txBody>
      </p:sp>
      <p:sp>
        <p:nvSpPr>
          <p:cNvPr id="306" name="Shape 306"/>
          <p:cNvSpPr txBox="1"/>
          <p:nvPr/>
        </p:nvSpPr>
        <p:spPr>
          <a:xfrm>
            <a:off x="219075" y="5300150"/>
            <a:ext cx="1528800" cy="56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800">
                <a:solidFill>
                  <a:schemeClr val="dk1"/>
                </a:solidFill>
              </a:rPr>
              <a:t>Event Store</a:t>
            </a:r>
          </a:p>
        </p:txBody>
      </p:sp>
      <p:pic>
        <p:nvPicPr>
          <p:cNvPr descr="Bildergebnis für android logo" id="307" name="Shape 3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2724" y="1449700"/>
            <a:ext cx="725699" cy="7256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ildergebnis für kafka logo" id="308" name="Shape 3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86033" y="5145647"/>
            <a:ext cx="1753200" cy="87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Shape 30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163784" y="1550060"/>
            <a:ext cx="583500" cy="52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Shape 31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332527" y="1592778"/>
            <a:ext cx="246000" cy="23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Shape 31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786973" y="1422580"/>
            <a:ext cx="1753200" cy="746100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Shape 303"/>
          <p:cNvSpPr/>
          <p:nvPr/>
        </p:nvSpPr>
        <p:spPr>
          <a:xfrm>
            <a:off x="1813375" y="3316225"/>
            <a:ext cx="2783100" cy="1164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b" bIns="91425" lIns="91425" rIns="91425" tIns="91425">
            <a:noAutofit/>
          </a:bodyPr>
          <a:lstStyle/>
          <a:p>
            <a:pPr indent="-6985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/>
              <a:t>Paketerfassungs-Service</a:t>
            </a:r>
          </a:p>
        </p:txBody>
      </p:sp>
      <p:pic>
        <p:nvPicPr>
          <p:cNvPr id="312" name="Shape 31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929425" y="3425492"/>
            <a:ext cx="560400" cy="725700"/>
          </a:xfrm>
          <a:prstGeom prst="rect">
            <a:avLst/>
          </a:prstGeom>
          <a:noFill/>
          <a:ln cap="flat" cmpd="sng" w="9525">
            <a:solidFill>
              <a:srgbClr val="000000">
                <a:alpha val="0"/>
              </a:srgbClr>
            </a:solidFill>
            <a:prstDash val="solid"/>
            <a:round/>
            <a:headEnd len="med" w="med" type="none"/>
            <a:tailEnd len="med" w="med" type="none"/>
          </a:ln>
        </p:spPr>
      </p:pic>
      <p:cxnSp>
        <p:nvCxnSpPr>
          <p:cNvPr id="313" name="Shape 313"/>
          <p:cNvCxnSpPr/>
          <p:nvPr/>
        </p:nvCxnSpPr>
        <p:spPr>
          <a:xfrm>
            <a:off x="3954275" y="2482832"/>
            <a:ext cx="0" cy="833399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triangle"/>
            <a:tailEnd len="med" w="med" type="triangle"/>
          </a:ln>
        </p:spPr>
      </p:cxnSp>
      <p:grpSp>
        <p:nvGrpSpPr>
          <p:cNvPr id="314" name="Shape 314"/>
          <p:cNvGrpSpPr/>
          <p:nvPr/>
        </p:nvGrpSpPr>
        <p:grpSpPr>
          <a:xfrm>
            <a:off x="5786975" y="2482632"/>
            <a:ext cx="1652700" cy="2611446"/>
            <a:chOff x="4884725" y="2482832"/>
            <a:chExt cx="1652700" cy="2611446"/>
          </a:xfrm>
        </p:grpSpPr>
        <p:cxnSp>
          <p:nvCxnSpPr>
            <p:cNvPr id="315" name="Shape 315"/>
            <p:cNvCxnSpPr/>
            <p:nvPr/>
          </p:nvCxnSpPr>
          <p:spPr>
            <a:xfrm>
              <a:off x="5821222" y="4480179"/>
              <a:ext cx="0" cy="6141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triangle"/>
              <a:tailEnd len="med" w="med" type="none"/>
            </a:ln>
          </p:spPr>
        </p:cxnSp>
        <p:sp>
          <p:nvSpPr>
            <p:cNvPr id="316" name="Shape 316"/>
            <p:cNvSpPr/>
            <p:nvPr/>
          </p:nvSpPr>
          <p:spPr>
            <a:xfrm>
              <a:off x="4884725" y="3316175"/>
              <a:ext cx="1652700" cy="11640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b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-US"/>
                <a:t>Tracking- Service</a:t>
              </a:r>
            </a:p>
          </p:txBody>
        </p:sp>
        <p:pic>
          <p:nvPicPr>
            <p:cNvPr id="317" name="Shape 317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5541025" y="3425492"/>
              <a:ext cx="560400" cy="72570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18" name="Shape 318"/>
            <p:cNvCxnSpPr/>
            <p:nvPr/>
          </p:nvCxnSpPr>
          <p:spPr>
            <a:xfrm>
              <a:off x="5824275" y="2482832"/>
              <a:ext cx="0" cy="833399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triangle"/>
              <a:tailEnd len="med" w="med" type="triangle"/>
            </a:ln>
          </p:spPr>
        </p:cxnSp>
      </p:grpSp>
      <p:pic>
        <p:nvPicPr>
          <p:cNvPr descr="Bildergebnis für paket icon" id="319" name="Shape 31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406650" y="1525425"/>
            <a:ext cx="425912" cy="567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Shape 32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581481" y="1663521"/>
            <a:ext cx="129900" cy="12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Shape 325"/>
          <p:cNvSpPr/>
          <p:nvPr/>
        </p:nvSpPr>
        <p:spPr>
          <a:xfrm>
            <a:off x="176600" y="3335850"/>
            <a:ext cx="2544300" cy="1111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b" bIns="91425" lIns="91425" rIns="91425" tIns="91425">
            <a:noAutofit/>
          </a:bodyPr>
          <a:lstStyle/>
          <a:p>
            <a:pPr indent="-6985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/>
              <a:t>Paketerfassungs-Service</a:t>
            </a:r>
          </a:p>
        </p:txBody>
      </p:sp>
      <p:sp>
        <p:nvSpPr>
          <p:cNvPr id="326" name="Shape 326"/>
          <p:cNvSpPr txBox="1"/>
          <p:nvPr>
            <p:ph idx="12" type="sldNum"/>
          </p:nvPr>
        </p:nvSpPr>
        <p:spPr>
          <a:xfrm>
            <a:off x="8556783" y="6333134"/>
            <a:ext cx="548700" cy="525000"/>
          </a:xfrm>
          <a:prstGeom prst="rect">
            <a:avLst/>
          </a:prstGeom>
        </p:spPr>
        <p:txBody>
          <a:bodyPr anchorCtr="0" anchor="ctr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  <p:sp>
        <p:nvSpPr>
          <p:cNvPr id="327" name="Shape 327"/>
          <p:cNvSpPr txBox="1"/>
          <p:nvPr/>
        </p:nvSpPr>
        <p:spPr>
          <a:xfrm>
            <a:off x="539639" y="360360"/>
            <a:ext cx="6052799" cy="59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rIns="0" tIns="45700">
            <a:noAutofit/>
          </a:bodyPr>
          <a:lstStyle/>
          <a:p>
            <a:pPr lvl="0" rtl="0">
              <a:lnSpc>
                <a:spcPct val="95000"/>
              </a:lnSpc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rgbClr val="99CB1F"/>
                </a:solidFill>
                <a:latin typeface="PT Sans"/>
                <a:ea typeface="PT Sans"/>
                <a:cs typeface="PT Sans"/>
                <a:sym typeface="PT Sans"/>
              </a:rPr>
              <a:t>Architektur Woche 2</a:t>
            </a:r>
          </a:p>
        </p:txBody>
      </p:sp>
      <p:cxnSp>
        <p:nvCxnSpPr>
          <p:cNvPr id="328" name="Shape 328"/>
          <p:cNvCxnSpPr/>
          <p:nvPr/>
        </p:nvCxnSpPr>
        <p:spPr>
          <a:xfrm>
            <a:off x="3912600" y="4427400"/>
            <a:ext cx="0" cy="820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329" name="Shape 329"/>
          <p:cNvSpPr/>
          <p:nvPr/>
        </p:nvSpPr>
        <p:spPr>
          <a:xfrm>
            <a:off x="2957400" y="3335850"/>
            <a:ext cx="1910400" cy="1111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b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/>
              <a:t>Tracking- Service</a:t>
            </a:r>
          </a:p>
        </p:txBody>
      </p:sp>
      <p:sp>
        <p:nvSpPr>
          <p:cNvPr id="330" name="Shape 330"/>
          <p:cNvSpPr/>
          <p:nvPr/>
        </p:nvSpPr>
        <p:spPr>
          <a:xfrm>
            <a:off x="5117424" y="3335850"/>
            <a:ext cx="1910400" cy="1111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b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>
                <a:solidFill>
                  <a:schemeClr val="dk1"/>
                </a:solidFill>
              </a:rPr>
              <a:t>User-Service</a:t>
            </a:r>
          </a:p>
        </p:txBody>
      </p:sp>
      <p:sp>
        <p:nvSpPr>
          <p:cNvPr id="331" name="Shape 331"/>
          <p:cNvSpPr/>
          <p:nvPr/>
        </p:nvSpPr>
        <p:spPr>
          <a:xfrm>
            <a:off x="7290100" y="3335700"/>
            <a:ext cx="1698000" cy="1111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b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/>
              <a:t>Statistik-Service</a:t>
            </a:r>
          </a:p>
        </p:txBody>
      </p:sp>
      <p:pic>
        <p:nvPicPr>
          <p:cNvPr id="332" name="Shape 3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89349" y="3449149"/>
            <a:ext cx="548699" cy="605400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Shape 333"/>
          <p:cNvSpPr/>
          <p:nvPr/>
        </p:nvSpPr>
        <p:spPr>
          <a:xfrm>
            <a:off x="7298101" y="1541475"/>
            <a:ext cx="1698000" cy="1124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b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/>
              <a:t>V</a:t>
            </a:r>
            <a:r>
              <a:rPr lang="en-US"/>
              <a:t>isualisierung</a:t>
            </a:r>
          </a:p>
        </p:txBody>
      </p:sp>
      <p:pic>
        <p:nvPicPr>
          <p:cNvPr id="334" name="Shape 3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41339" y="1704774"/>
            <a:ext cx="595500" cy="567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5" name="Shape 335"/>
          <p:cNvCxnSpPr>
            <a:endCxn id="331" idx="0"/>
          </p:cNvCxnSpPr>
          <p:nvPr/>
        </p:nvCxnSpPr>
        <p:spPr>
          <a:xfrm>
            <a:off x="8139100" y="2661300"/>
            <a:ext cx="0" cy="6744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336" name="Shape 336"/>
          <p:cNvCxnSpPr/>
          <p:nvPr/>
        </p:nvCxnSpPr>
        <p:spPr>
          <a:xfrm>
            <a:off x="6089153" y="4451175"/>
            <a:ext cx="0" cy="7920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37" name="Shape 337"/>
          <p:cNvCxnSpPr/>
          <p:nvPr/>
        </p:nvCxnSpPr>
        <p:spPr>
          <a:xfrm>
            <a:off x="8147100" y="4446900"/>
            <a:ext cx="0" cy="11250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338" name="Shape 338"/>
          <p:cNvSpPr/>
          <p:nvPr/>
        </p:nvSpPr>
        <p:spPr>
          <a:xfrm>
            <a:off x="5120937" y="1541475"/>
            <a:ext cx="1910399" cy="1124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b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/>
              <a:t>A</a:t>
            </a:r>
            <a:r>
              <a:rPr lang="en-US"/>
              <a:t>lexa</a:t>
            </a:r>
            <a:r>
              <a:rPr lang="en-US">
                <a:solidFill>
                  <a:schemeClr val="dk1"/>
                </a:solidFill>
              </a:rPr>
              <a:t>-Service</a:t>
            </a:r>
          </a:p>
        </p:txBody>
      </p:sp>
      <p:pic>
        <p:nvPicPr>
          <p:cNvPr id="339" name="Shape 339"/>
          <p:cNvPicPr preferRelativeResize="0"/>
          <p:nvPr/>
        </p:nvPicPr>
        <p:blipFill rotWithShape="1">
          <a:blip r:embed="rId5">
            <a:alphaModFix/>
          </a:blip>
          <a:srcRect b="27085" l="22970" r="23121" t="24520"/>
          <a:stretch/>
        </p:blipFill>
        <p:spPr>
          <a:xfrm>
            <a:off x="5747881" y="1648137"/>
            <a:ext cx="649500" cy="583200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Shape 340"/>
          <p:cNvSpPr/>
          <p:nvPr/>
        </p:nvSpPr>
        <p:spPr>
          <a:xfrm>
            <a:off x="176593" y="1549050"/>
            <a:ext cx="1130400" cy="1111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b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/>
              <a:t>Post-Web</a:t>
            </a:r>
          </a:p>
        </p:txBody>
      </p:sp>
      <p:sp>
        <p:nvSpPr>
          <p:cNvPr id="341" name="Shape 341"/>
          <p:cNvSpPr/>
          <p:nvPr/>
        </p:nvSpPr>
        <p:spPr>
          <a:xfrm>
            <a:off x="2962825" y="1542600"/>
            <a:ext cx="1989900" cy="1124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b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/>
              <a:t>Paketverfolgung-Web</a:t>
            </a:r>
          </a:p>
        </p:txBody>
      </p:sp>
      <p:pic>
        <p:nvPicPr>
          <p:cNvPr id="342" name="Shape 34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212754" y="1618556"/>
            <a:ext cx="1333200" cy="707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3" name="Shape 343"/>
          <p:cNvCxnSpPr>
            <a:stCxn id="325" idx="2"/>
          </p:cNvCxnSpPr>
          <p:nvPr/>
        </p:nvCxnSpPr>
        <p:spPr>
          <a:xfrm>
            <a:off x="1448750" y="4447050"/>
            <a:ext cx="0" cy="7821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344" name="Shape 344"/>
          <p:cNvSpPr/>
          <p:nvPr/>
        </p:nvSpPr>
        <p:spPr>
          <a:xfrm>
            <a:off x="1548475" y="1550350"/>
            <a:ext cx="1172400" cy="1120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b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/>
              <a:t>Post-App</a:t>
            </a:r>
          </a:p>
        </p:txBody>
      </p:sp>
      <p:cxnSp>
        <p:nvCxnSpPr>
          <p:cNvPr id="345" name="Shape 345"/>
          <p:cNvCxnSpPr>
            <a:stCxn id="340" idx="2"/>
          </p:cNvCxnSpPr>
          <p:nvPr/>
        </p:nvCxnSpPr>
        <p:spPr>
          <a:xfrm>
            <a:off x="741793" y="2660250"/>
            <a:ext cx="0" cy="6702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triangle"/>
            <a:tailEnd len="med" w="med" type="triangle"/>
          </a:ln>
        </p:spPr>
      </p:cxnSp>
      <p:pic>
        <p:nvPicPr>
          <p:cNvPr id="346" name="Shape 34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195244" y="3420502"/>
            <a:ext cx="507000" cy="65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Shape 347"/>
          <p:cNvSpPr/>
          <p:nvPr/>
        </p:nvSpPr>
        <p:spPr>
          <a:xfrm>
            <a:off x="176599" y="5228675"/>
            <a:ext cx="8621400" cy="1111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Bildergebnis für kafka logo" id="348" name="Shape 34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656250" y="5326402"/>
            <a:ext cx="1831500" cy="915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ildergebnis für android logo" id="349" name="Shape 34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954543" y="1625425"/>
            <a:ext cx="725699" cy="7256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ildergebnis für paket icon" id="350" name="Shape 35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548468" y="1701150"/>
            <a:ext cx="425912" cy="567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Shape 351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723299" y="1839246"/>
            <a:ext cx="129900" cy="12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Shape 352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435924" y="1724590"/>
            <a:ext cx="583500" cy="52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Shape 353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604666" y="1767308"/>
            <a:ext cx="246000" cy="2373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4" name="Shape 354"/>
          <p:cNvCxnSpPr>
            <a:stCxn id="344" idx="2"/>
          </p:cNvCxnSpPr>
          <p:nvPr/>
        </p:nvCxnSpPr>
        <p:spPr>
          <a:xfrm>
            <a:off x="2134675" y="2670850"/>
            <a:ext cx="0" cy="6675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triangle"/>
            <a:tailEnd len="med" w="med" type="triangle"/>
          </a:ln>
        </p:spPr>
      </p:cxnSp>
      <p:pic>
        <p:nvPicPr>
          <p:cNvPr id="355" name="Shape 35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477881" y="3401815"/>
            <a:ext cx="507000" cy="65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Shape 35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665663" y="3449115"/>
            <a:ext cx="507000" cy="65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Shape 35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893609" y="3422027"/>
            <a:ext cx="507000" cy="65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Shape 358"/>
          <p:cNvSpPr/>
          <p:nvPr/>
        </p:nvSpPr>
        <p:spPr>
          <a:xfrm rot="-5400000">
            <a:off x="4838850" y="1126200"/>
            <a:ext cx="304500" cy="4114800"/>
          </a:xfrm>
          <a:prstGeom prst="rightBrace">
            <a:avLst>
              <a:gd fmla="val 109301" name="adj1"/>
              <a:gd fmla="val 50000" name="adj2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59" name="Shape 359"/>
          <p:cNvCxnSpPr>
            <a:stCxn id="325" idx="3"/>
            <a:endCxn id="325" idx="3"/>
          </p:cNvCxnSpPr>
          <p:nvPr/>
        </p:nvCxnSpPr>
        <p:spPr>
          <a:xfrm>
            <a:off x="2720900" y="3891450"/>
            <a:ext cx="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60" name="Shape 360"/>
          <p:cNvCxnSpPr/>
          <p:nvPr/>
        </p:nvCxnSpPr>
        <p:spPr>
          <a:xfrm>
            <a:off x="6087048" y="2670850"/>
            <a:ext cx="4200" cy="2439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361" name="Shape 361"/>
          <p:cNvCxnSpPr/>
          <p:nvPr/>
        </p:nvCxnSpPr>
        <p:spPr>
          <a:xfrm>
            <a:off x="3877248" y="2670850"/>
            <a:ext cx="4200" cy="2439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362" name="Shape 362"/>
          <p:cNvCxnSpPr/>
          <p:nvPr/>
        </p:nvCxnSpPr>
        <p:spPr>
          <a:xfrm>
            <a:off x="3876675" y="2919425"/>
            <a:ext cx="22194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3" name="Shape 363"/>
          <p:cNvCxnSpPr>
            <a:stCxn id="358" idx="1"/>
          </p:cNvCxnSpPr>
          <p:nvPr/>
        </p:nvCxnSpPr>
        <p:spPr>
          <a:xfrm rot="10800000">
            <a:off x="4991100" y="2919450"/>
            <a:ext cx="0" cy="11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" name="Shape 3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4012" y="5390958"/>
            <a:ext cx="5895975" cy="847725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Shape 369"/>
          <p:cNvSpPr txBox="1"/>
          <p:nvPr>
            <p:ph idx="12" type="sldNum"/>
          </p:nvPr>
        </p:nvSpPr>
        <p:spPr>
          <a:xfrm>
            <a:off x="8556783" y="6333134"/>
            <a:ext cx="548700" cy="525000"/>
          </a:xfrm>
          <a:prstGeom prst="rect">
            <a:avLst/>
          </a:prstGeom>
        </p:spPr>
        <p:txBody>
          <a:bodyPr anchorCtr="0" anchor="ctr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  <p:sp>
        <p:nvSpPr>
          <p:cNvPr id="370" name="Shape 370"/>
          <p:cNvSpPr txBox="1"/>
          <p:nvPr/>
        </p:nvSpPr>
        <p:spPr>
          <a:xfrm>
            <a:off x="476589" y="367360"/>
            <a:ext cx="6052799" cy="59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rIns="0" tIns="45700">
            <a:noAutofit/>
          </a:bodyPr>
          <a:lstStyle/>
          <a:p>
            <a:pPr indent="0" lvl="0" marL="0" marR="0" rtl="0" algn="l">
              <a:lnSpc>
                <a:spcPct val="95000"/>
              </a:lnSpc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rgbClr val="99CB1F"/>
                </a:solidFill>
                <a:latin typeface="PT Sans"/>
                <a:ea typeface="PT Sans"/>
                <a:cs typeface="PT Sans"/>
                <a:sym typeface="PT Sans"/>
              </a:rPr>
              <a:t>Live-Tracking mit Web-Sockets</a:t>
            </a:r>
          </a:p>
        </p:txBody>
      </p:sp>
      <p:pic>
        <p:nvPicPr>
          <p:cNvPr id="371" name="Shape 3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90675" y="3624731"/>
            <a:ext cx="5962650" cy="69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Shape 37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04962" y="4548656"/>
            <a:ext cx="5934075" cy="63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Shape 37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12124" y="1572197"/>
            <a:ext cx="1468500" cy="132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Shape 37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36844" y="1679717"/>
            <a:ext cx="619200" cy="59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Shape 37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290300" y="1656398"/>
            <a:ext cx="942300" cy="1220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6" name="Shape 376"/>
          <p:cNvCxnSpPr/>
          <p:nvPr/>
        </p:nvCxnSpPr>
        <p:spPr>
          <a:xfrm>
            <a:off x="2238000" y="2085412"/>
            <a:ext cx="46680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377" name="Shape 377"/>
          <p:cNvSpPr txBox="1"/>
          <p:nvPr/>
        </p:nvSpPr>
        <p:spPr>
          <a:xfrm>
            <a:off x="2370387" y="1495987"/>
            <a:ext cx="4449900" cy="56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800">
                <a:solidFill>
                  <a:schemeClr val="dk1"/>
                </a:solidFill>
              </a:rPr>
              <a:t>Abonniere ID 3056e6b4-1fee127db577</a:t>
            </a:r>
          </a:p>
        </p:txBody>
      </p:sp>
      <p:cxnSp>
        <p:nvCxnSpPr>
          <p:cNvPr id="378" name="Shape 378"/>
          <p:cNvCxnSpPr/>
          <p:nvPr/>
        </p:nvCxnSpPr>
        <p:spPr>
          <a:xfrm rot="10800000">
            <a:off x="2362562" y="2923612"/>
            <a:ext cx="44481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379" name="Shape 379"/>
          <p:cNvSpPr txBox="1"/>
          <p:nvPr/>
        </p:nvSpPr>
        <p:spPr>
          <a:xfrm>
            <a:off x="1698487" y="4242918"/>
            <a:ext cx="1771800" cy="43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800">
                <a:solidFill>
                  <a:schemeClr val="dk1"/>
                </a:solidFill>
              </a:rPr>
              <a:t>Ausgeliefert</a:t>
            </a:r>
          </a:p>
        </p:txBody>
      </p:sp>
      <p:sp>
        <p:nvSpPr>
          <p:cNvPr id="380" name="Shape 380"/>
          <p:cNvSpPr txBox="1"/>
          <p:nvPr/>
        </p:nvSpPr>
        <p:spPr>
          <a:xfrm>
            <a:off x="2524412" y="2356012"/>
            <a:ext cx="4134000" cy="56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800">
                <a:solidFill>
                  <a:schemeClr val="dk1"/>
                </a:solidFill>
              </a:rPr>
              <a:t>Update </a:t>
            </a:r>
            <a:r>
              <a:rPr lang="en-US" sz="1800">
                <a:solidFill>
                  <a:schemeClr val="dk1"/>
                </a:solidFill>
              </a:rPr>
              <a:t>ID 3056e6b4-1fee127db577 </a:t>
            </a:r>
          </a:p>
        </p:txBody>
      </p:sp>
      <p:sp>
        <p:nvSpPr>
          <p:cNvPr id="381" name="Shape 381"/>
          <p:cNvSpPr txBox="1"/>
          <p:nvPr/>
        </p:nvSpPr>
        <p:spPr>
          <a:xfrm>
            <a:off x="1698487" y="3376143"/>
            <a:ext cx="1771800" cy="43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800">
                <a:solidFill>
                  <a:schemeClr val="dk1"/>
                </a:solidFill>
              </a:rPr>
              <a:t>Neuer Standort</a:t>
            </a:r>
            <a:r>
              <a:rPr lang="en-US" sz="1800">
                <a:solidFill>
                  <a:schemeClr val="dk1"/>
                </a:solidFill>
              </a:rPr>
              <a:t> </a:t>
            </a:r>
          </a:p>
        </p:txBody>
      </p:sp>
      <p:sp>
        <p:nvSpPr>
          <p:cNvPr id="382" name="Shape 382"/>
          <p:cNvSpPr txBox="1"/>
          <p:nvPr/>
        </p:nvSpPr>
        <p:spPr>
          <a:xfrm>
            <a:off x="1698487" y="5109693"/>
            <a:ext cx="3829200" cy="43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800">
                <a:solidFill>
                  <a:schemeClr val="dk1"/>
                </a:solidFill>
              </a:rPr>
              <a:t>Vorher gezeigtes Paket verändert</a:t>
            </a:r>
          </a:p>
        </p:txBody>
      </p:sp>
      <p:sp>
        <p:nvSpPr>
          <p:cNvPr id="383" name="Shape 383"/>
          <p:cNvSpPr txBox="1"/>
          <p:nvPr/>
        </p:nvSpPr>
        <p:spPr>
          <a:xfrm>
            <a:off x="7023025" y="2952250"/>
            <a:ext cx="1677900" cy="37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Tracking-Service</a:t>
            </a:r>
          </a:p>
        </p:txBody>
      </p:sp>
      <p:sp>
        <p:nvSpPr>
          <p:cNvPr id="384" name="Shape 384"/>
          <p:cNvSpPr txBox="1"/>
          <p:nvPr/>
        </p:nvSpPr>
        <p:spPr>
          <a:xfrm>
            <a:off x="314575" y="2882800"/>
            <a:ext cx="19995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Paketverfolgung-Web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